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380" r:id="rId4"/>
    <p:sldId id="381" r:id="rId5"/>
    <p:sldId id="382" r:id="rId6"/>
    <p:sldId id="260" r:id="rId7"/>
    <p:sldId id="261" r:id="rId8"/>
    <p:sldId id="270" r:id="rId9"/>
    <p:sldId id="271" r:id="rId10"/>
    <p:sldId id="272" r:id="rId11"/>
    <p:sldId id="273" r:id="rId12"/>
    <p:sldId id="264" r:id="rId13"/>
    <p:sldId id="280" r:id="rId14"/>
    <p:sldId id="269" r:id="rId15"/>
    <p:sldId id="275" r:id="rId16"/>
    <p:sldId id="276" r:id="rId17"/>
    <p:sldId id="282" r:id="rId18"/>
    <p:sldId id="278" r:id="rId19"/>
    <p:sldId id="279" r:id="rId20"/>
    <p:sldId id="284" r:id="rId21"/>
    <p:sldId id="281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5" r:id="rId32"/>
    <p:sldId id="296" r:id="rId33"/>
    <p:sldId id="297" r:id="rId34"/>
    <p:sldId id="299" r:id="rId35"/>
    <p:sldId id="300" r:id="rId36"/>
    <p:sldId id="301" r:id="rId37"/>
    <p:sldId id="302" r:id="rId38"/>
    <p:sldId id="298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41" r:id="rId49"/>
    <p:sldId id="337" r:id="rId50"/>
    <p:sldId id="338" r:id="rId51"/>
    <p:sldId id="339" r:id="rId52"/>
    <p:sldId id="340" r:id="rId53"/>
    <p:sldId id="342" r:id="rId54"/>
    <p:sldId id="360" r:id="rId55"/>
    <p:sldId id="361" r:id="rId56"/>
    <p:sldId id="362" r:id="rId57"/>
    <p:sldId id="363" r:id="rId58"/>
    <p:sldId id="364" r:id="rId59"/>
    <p:sldId id="366" r:id="rId60"/>
    <p:sldId id="359" r:id="rId61"/>
    <p:sldId id="355" r:id="rId62"/>
    <p:sldId id="356" r:id="rId63"/>
    <p:sldId id="357" r:id="rId64"/>
    <p:sldId id="358" r:id="rId65"/>
    <p:sldId id="372" r:id="rId66"/>
    <p:sldId id="367" r:id="rId67"/>
    <p:sldId id="370" r:id="rId68"/>
    <p:sldId id="371" r:id="rId69"/>
    <p:sldId id="336" r:id="rId70"/>
    <p:sldId id="369" r:id="rId71"/>
    <p:sldId id="373" r:id="rId72"/>
    <p:sldId id="376" r:id="rId73"/>
    <p:sldId id="377" r:id="rId74"/>
    <p:sldId id="374" r:id="rId75"/>
    <p:sldId id="378" r:id="rId76"/>
    <p:sldId id="37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5"/>
    <a:srgbClr val="FFFFFF"/>
    <a:srgbClr val="FF00FF"/>
    <a:srgbClr val="D60093"/>
    <a:srgbClr val="000D1A"/>
    <a:srgbClr val="006699"/>
    <a:srgbClr val="006260"/>
    <a:srgbClr val="57FF57"/>
    <a:srgbClr val="D02222"/>
    <a:srgbClr val="B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7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7F45-8BCA-4D41-9B97-A0F3E7E9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3F289-5B24-4C08-B1C2-AB5B2A00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52C0F-BF95-44DB-8747-7490F6F3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DDF3C-3245-43EA-9085-77EE735E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EC86A-CEE1-45F8-98D2-80E7340D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58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0F4F-DDC7-4722-B9AD-998837E7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B6834-8ABD-4821-85D9-A4F646B3A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A42A-6E48-4827-A97F-A419A0B0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C0C35-15C2-457E-B050-1CBFA6A9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2872F-EC8E-48BA-B77B-216807F6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9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EA6F5-649C-4AD5-9A51-2A879D7AA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EA916-4423-418E-99DF-632974BCB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2E04-D4B5-4FE4-A627-DD5BEEF6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DCD08-B652-42BB-998B-1C424530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5B6D-93E1-4A04-BE92-CBFA3453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74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1C4-1C70-8F68-0CF5-761EA8336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56E2D-4403-A619-C1C9-CD1F8FCE9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1E75-1D1C-A25C-2BF3-6DB9824F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6CD9-0747-4734-B19C-23DD1FD3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23FB1-296B-34D4-2DBF-188D15D0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2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E880-D5BA-2307-50A7-E7934006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CF62-8F3A-F00C-D97E-60C46C76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DD5CA-BB06-6481-DFBD-E60932C9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7E7A-BC31-A1BA-A9F9-82861F6B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2F632-CCD7-1014-E1E5-4BD44897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74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93F8-190C-59A1-7715-F9F734AA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59972-507B-C3BD-8018-0EC0FEE93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EEF1-ADC3-D35A-0103-65B05B37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33772-F704-0FFA-8BA3-FB1FEDDA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B2A7C-C583-3EC0-0765-534BB93A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8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7F6C-5496-24EF-FDCA-2AFC185B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2E9BB-0527-1517-D933-EFFAC59D7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83B6-D47D-EDC4-73DC-8F825A718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4D6C-3665-3AB8-5BB9-44238EAF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11B82-AADF-8F9C-A33B-DAFDE3E1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B8BB5-2A8C-8126-53C0-215753F9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02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5683-9E7F-B56C-B4C7-582602C80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F5A7-B225-1B9B-A6DA-F0B54D70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C1470-3463-81D9-FD35-9883EC42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9255B-FB97-36CD-197C-9228406AF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24C27-864A-A5F3-E360-60C189A4F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1A755-5738-E680-D401-349ECBC5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71859-F770-CF2B-3CA4-DA80D438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5A258-8994-3A62-301D-DBAE41F5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571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DDB4-8817-F526-0FBA-9E53837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B2436-37E4-7435-7CB1-315A8FCB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DFB8C-D793-21D5-C845-E8878F48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CA965-B965-6A16-4942-37DBDA03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771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7E0F6-D9DF-4276-334E-C5064025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EDF70-1F94-688C-BD7B-B92F9D6A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8843-950E-69C1-1386-1B9820C1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39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0310-5396-564E-CEAF-7AEBD3D0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43FF-0175-FB7C-F228-FCD8D4F9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8CDA-A980-0B6A-338B-1AFF4987F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BF8A8-0463-8BA7-AAEF-5BFE2532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CEC98-A283-FF7E-2047-A1315565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1B8BE-828E-F362-986A-81265F04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34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EDF5-4E0B-4E20-81C4-3E305B17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3032-F869-4375-9E52-29FA7244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747D2-F921-480B-AE98-38A5FABD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6BEF8-A0F4-4767-A02B-25080585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18F5F-56FA-4EA8-99A4-9819E41E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21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AAF9-00FC-5694-1FE6-D595CCE9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FC9CE-408D-36F8-C034-E39F2893E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F6CA4-4285-2B64-CA6F-4ADF7F9A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AC251-84D8-EF93-B564-1B4A09D6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B7F5E-59BD-55C3-D532-F837BEBE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69292-F037-0834-BB3E-E296E814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564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D122-3BFF-489D-9A0B-C783E161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0A720-35BF-4C5E-BAEA-DFCF19105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25D64-673A-035B-930D-700EF9DD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0C253-89A6-1403-C274-CC41B090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A2436-54C6-82AF-E887-988B054B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656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5E9AC-2E5D-2E8E-5C09-D0FF30173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38842-8444-9A5D-0C96-0584E262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AD623-B0DE-44CA-FA0E-571446AB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FF6C-8494-DD09-60A8-7473DDE4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B98C2-47A6-44BA-31B2-80E3B8AD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73CB-4079-4EEC-9D92-6ED7898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9A66-C45B-4437-9EC6-2DEF48A4D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29B76-3C2D-4B12-844D-55B72DCF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81797-E8BA-445A-8BDF-539D40DB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CDABB-3B77-4417-8884-AE6EA0E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46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2D77-E895-48F2-972E-36EF36B8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E808-D8B2-482D-9D66-25C3DC2F7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8AD5D-24D4-48C0-9A4E-B4C8613D1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00272-966F-466D-B0CC-4D8F21C2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DE03C-1BA8-4617-B291-8E70C5AA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B653-40C8-4A1B-B17A-1826DD53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3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D249-488C-4481-B7FE-A214DF9F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410F4-ED5B-4294-9B16-F71942A2C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41A4B-DFDA-4954-A774-8828049B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FC47F-E6BA-4304-969C-1931E36C6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2F6BC-34F4-47E7-B590-3CEB2C64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3A8B5-A744-4E7E-8F41-4A3E8925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92F72-F940-49FA-B3B6-84F08212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DBED0-4DA7-4465-930B-16925C39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53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91CB-F31A-4C09-A8E4-D3ABC663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4681A-60F1-4027-A3B1-F6C0ABEF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00844-9E57-4E98-9C80-C53156E4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DC44F-0F06-4285-9582-8C49AF49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97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9C439-98D7-495C-B26D-7FE9E0A1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F92D5-925D-40C6-B4AC-7D47C68D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A37AB-221C-478B-A914-1BBADB41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4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A05F-D168-4E66-99DE-A8F66EC2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C9BB-BD3E-4820-B8D1-CC707659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B4A3-71D0-4F89-B2B0-9045281F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DFCA-B9ED-4628-AA9E-43F57AAA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10D90-BED3-40D3-8123-85B23A9E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9AB65-99C5-4096-B232-7BCC60F3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77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8B8C-9F0B-4117-9E11-F30DD768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9D883B-F4E5-464C-8744-8C4D4A7A0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0B656-2748-42AE-AE82-F7147C0DB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29F9-9739-4369-8C6B-8054BE66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79367-F895-433C-8D93-73C081CC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D20BE-030B-4C6D-ACF8-3C9B8D7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A08F0-D696-4811-A5BF-3A5F2BF8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625B4-FD66-4FA7-A01D-EDE2400FD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5362-BB9F-4396-A153-6C21D8BA5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56415-A64D-44E4-8218-D0A7C460778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D8337-3D68-4766-9E3B-792D7339E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5061-A023-4CD1-A617-817644A9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7417B-0E9D-4686-B8AE-1C31F5F03D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E7828-E078-0A6B-B6C6-6E2BFE2D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020E8-9340-F272-923F-201CB0DFC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23A1D-02D5-8805-A65C-EAC14117A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21D64-9B39-4A7C-8410-811DC67E6BD5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A93C-5112-8A3A-41D8-E55EC0973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ECE3F-A335-BC3A-1281-38A1FCFFB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40BC-6CBC-4213-A5A7-F2F23EED19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08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documentation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bloggers.com/" TargetMode="Externa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hyperlink" Target="https://www.data-to-viz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hyperlink" Target="https://datavizproject.com/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6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12" Type="http://schemas.openxmlformats.org/officeDocument/2006/relationships/image" Target="../media/image75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jpg"/><Relationship Id="rId11" Type="http://schemas.openxmlformats.org/officeDocument/2006/relationships/image" Target="../media/image74.jpg"/><Relationship Id="rId5" Type="http://schemas.openxmlformats.org/officeDocument/2006/relationships/image" Target="../media/image68.jpg"/><Relationship Id="rId10" Type="http://schemas.openxmlformats.org/officeDocument/2006/relationships/image" Target="../media/image73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A4181D-BE5C-2496-DEE7-12DC977E0E6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48822" y="1120282"/>
            <a:ext cx="1536341" cy="55086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B999BA-838D-3DF0-006E-18350D711DB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485163" y="965058"/>
            <a:ext cx="1169962" cy="706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D0CAE5-15EC-E52A-49FD-C9E59C281110}"/>
              </a:ext>
            </a:extLst>
          </p:cNvPr>
          <p:cNvCxnSpPr>
            <a:cxnSpLocks/>
          </p:cNvCxnSpPr>
          <p:nvPr/>
        </p:nvCxnSpPr>
        <p:spPr>
          <a:xfrm flipV="1">
            <a:off x="765294" y="1120282"/>
            <a:ext cx="1837964" cy="95522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B36D48-5193-AA89-F8BA-020A7F061773}"/>
              </a:ext>
            </a:extLst>
          </p:cNvPr>
          <p:cNvCxnSpPr>
            <a:cxnSpLocks/>
          </p:cNvCxnSpPr>
          <p:nvPr/>
        </p:nvCxnSpPr>
        <p:spPr>
          <a:xfrm flipH="1">
            <a:off x="765294" y="330871"/>
            <a:ext cx="533419" cy="1744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220B1D-EACB-D3AA-B7DD-7BDAEF3A69FB}"/>
              </a:ext>
            </a:extLst>
          </p:cNvPr>
          <p:cNvCxnSpPr>
            <a:cxnSpLocks/>
          </p:cNvCxnSpPr>
          <p:nvPr/>
        </p:nvCxnSpPr>
        <p:spPr>
          <a:xfrm>
            <a:off x="11152299" y="510871"/>
            <a:ext cx="333709" cy="216917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Introdução à análise estatística de dados com linguagem 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fernando</a:t>
            </a:r>
            <a:r>
              <a:rPr kumimoji="0" lang="pt-BR" sz="25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f. </a:t>
            </a:r>
            <a:r>
              <a:rPr kumimoji="0" lang="pt-BR" sz="25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jeronimo</a:t>
            </a:r>
            <a:r>
              <a:rPr kumimoji="0" lang="pt-BR" sz="25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(</a:t>
            </a:r>
            <a:r>
              <a:rPr kumimoji="0" lang="pt-BR" sz="20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fernandofjeronimo@gmail.com)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BDA13-0066-F8F4-F745-53AFAA1267A6}"/>
              </a:ext>
            </a:extLst>
          </p:cNvPr>
          <p:cNvSpPr/>
          <p:nvPr/>
        </p:nvSpPr>
        <p:spPr>
          <a:xfrm>
            <a:off x="9230475" y="5759269"/>
            <a:ext cx="72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9063C-9286-C148-DE84-7D71C24A8124}"/>
              </a:ext>
            </a:extLst>
          </p:cNvPr>
          <p:cNvSpPr/>
          <p:nvPr/>
        </p:nvSpPr>
        <p:spPr>
          <a:xfrm>
            <a:off x="10219138" y="5399269"/>
            <a:ext cx="72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00CBB-39CF-4AC6-8908-E7A4F69A78A4}"/>
              </a:ext>
            </a:extLst>
          </p:cNvPr>
          <p:cNvSpPr/>
          <p:nvPr/>
        </p:nvSpPr>
        <p:spPr>
          <a:xfrm>
            <a:off x="11207799" y="5039269"/>
            <a:ext cx="72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62E897-3204-B538-1520-8527DFF34051}"/>
              </a:ext>
            </a:extLst>
          </p:cNvPr>
          <p:cNvSpPr/>
          <p:nvPr/>
        </p:nvSpPr>
        <p:spPr>
          <a:xfrm>
            <a:off x="8241812" y="6119269"/>
            <a:ext cx="72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C84EA-DEA2-3D38-6F6F-0546D3D2772B}"/>
              </a:ext>
            </a:extLst>
          </p:cNvPr>
          <p:cNvSpPr/>
          <p:nvPr/>
        </p:nvSpPr>
        <p:spPr>
          <a:xfrm>
            <a:off x="7253149" y="6479269"/>
            <a:ext cx="72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89F8D4-7F99-A9E2-A64F-669C9F164C46}"/>
              </a:ext>
            </a:extLst>
          </p:cNvPr>
          <p:cNvCxnSpPr>
            <a:cxnSpLocks/>
          </p:cNvCxnSpPr>
          <p:nvPr/>
        </p:nvCxnSpPr>
        <p:spPr>
          <a:xfrm flipV="1">
            <a:off x="53149" y="5820741"/>
            <a:ext cx="1440000" cy="99391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869A59-96C6-D644-2DF4-96BABF208E39}"/>
              </a:ext>
            </a:extLst>
          </p:cNvPr>
          <p:cNvCxnSpPr/>
          <p:nvPr/>
        </p:nvCxnSpPr>
        <p:spPr>
          <a:xfrm flipV="1">
            <a:off x="1493149" y="4363002"/>
            <a:ext cx="1440000" cy="145773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9A4D62-7C8C-3272-32E4-68D610EFA486}"/>
              </a:ext>
            </a:extLst>
          </p:cNvPr>
          <p:cNvCxnSpPr/>
          <p:nvPr/>
        </p:nvCxnSpPr>
        <p:spPr>
          <a:xfrm>
            <a:off x="2933149" y="4363002"/>
            <a:ext cx="1440000" cy="10038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9FB58C-064A-CD04-372E-1CEFE6C48F9F}"/>
              </a:ext>
            </a:extLst>
          </p:cNvPr>
          <p:cNvCxnSpPr/>
          <p:nvPr/>
        </p:nvCxnSpPr>
        <p:spPr>
          <a:xfrm flipV="1">
            <a:off x="4373149" y="4985853"/>
            <a:ext cx="1440000" cy="36774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A3313E-5DC4-D967-48F5-01476E95B8FE}"/>
              </a:ext>
            </a:extLst>
          </p:cNvPr>
          <p:cNvCxnSpPr>
            <a:cxnSpLocks/>
          </p:cNvCxnSpPr>
          <p:nvPr/>
        </p:nvCxnSpPr>
        <p:spPr>
          <a:xfrm>
            <a:off x="5813149" y="4985853"/>
            <a:ext cx="1440000" cy="3810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1B0BA-C2A1-8A3A-8098-29AC78DBFC17}"/>
              </a:ext>
            </a:extLst>
          </p:cNvPr>
          <p:cNvCxnSpPr>
            <a:cxnSpLocks/>
          </p:cNvCxnSpPr>
          <p:nvPr/>
        </p:nvCxnSpPr>
        <p:spPr>
          <a:xfrm>
            <a:off x="1298713" y="330871"/>
            <a:ext cx="1290109" cy="7649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258ED9-B08A-9F16-3984-6782EA0703BA}"/>
              </a:ext>
            </a:extLst>
          </p:cNvPr>
          <p:cNvSpPr/>
          <p:nvPr/>
        </p:nvSpPr>
        <p:spPr>
          <a:xfrm>
            <a:off x="1118713" y="150871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757B48-E58B-6E96-C274-197114E68AF4}"/>
              </a:ext>
            </a:extLst>
          </p:cNvPr>
          <p:cNvSpPr/>
          <p:nvPr/>
        </p:nvSpPr>
        <p:spPr>
          <a:xfrm>
            <a:off x="2228822" y="760282"/>
            <a:ext cx="72000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8CD71C-9776-87CF-0A59-A33400599481}"/>
              </a:ext>
            </a:extLst>
          </p:cNvPr>
          <p:cNvSpPr/>
          <p:nvPr/>
        </p:nvSpPr>
        <p:spPr>
          <a:xfrm>
            <a:off x="10766008" y="137431"/>
            <a:ext cx="72000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F6D7-550F-5CEF-1605-367C4D87FBB0}"/>
              </a:ext>
            </a:extLst>
          </p:cNvPr>
          <p:cNvCxnSpPr>
            <a:stCxn id="16" idx="6"/>
            <a:endCxn id="15" idx="2"/>
          </p:cNvCxnSpPr>
          <p:nvPr/>
        </p:nvCxnSpPr>
        <p:spPr>
          <a:xfrm flipV="1">
            <a:off x="2948822" y="965058"/>
            <a:ext cx="2706303" cy="1552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290A11-C469-958E-3A75-0DEA6E54BC1E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flipV="1">
            <a:off x="6195125" y="497431"/>
            <a:ext cx="4570883" cy="4676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B743F0-E3F0-7461-2FBD-CB675758AD38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95125" y="965058"/>
            <a:ext cx="1058024" cy="4945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5C2F5A2-40AC-7FBE-F1EF-B313DB4ED2F9}"/>
              </a:ext>
            </a:extLst>
          </p:cNvPr>
          <p:cNvSpPr/>
          <p:nvPr/>
        </p:nvSpPr>
        <p:spPr>
          <a:xfrm>
            <a:off x="7073149" y="1311146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969AA4-18B4-B06C-EECE-46C1615F7610}"/>
              </a:ext>
            </a:extLst>
          </p:cNvPr>
          <p:cNvSpPr/>
          <p:nvPr/>
        </p:nvSpPr>
        <p:spPr>
          <a:xfrm>
            <a:off x="5655125" y="695058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14F0AE-9DBA-9F65-8B20-C716169CDD55}"/>
              </a:ext>
            </a:extLst>
          </p:cNvPr>
          <p:cNvSpPr/>
          <p:nvPr/>
        </p:nvSpPr>
        <p:spPr>
          <a:xfrm>
            <a:off x="593149" y="185682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638F9B-920A-AAC0-72C2-9945254AC262}"/>
              </a:ext>
            </a:extLst>
          </p:cNvPr>
          <p:cNvSpPr>
            <a:spLocks noChangeAspect="1"/>
          </p:cNvSpPr>
          <p:nvPr/>
        </p:nvSpPr>
        <p:spPr>
          <a:xfrm>
            <a:off x="2380212" y="5687902"/>
            <a:ext cx="1105874" cy="1080000"/>
          </a:xfrm>
          <a:custGeom>
            <a:avLst/>
            <a:gdLst>
              <a:gd name="connsiteX0" fmla="*/ 742320 w 743189"/>
              <a:gd name="connsiteY0" fmla="*/ 469800 h 725803"/>
              <a:gd name="connsiteX1" fmla="*/ 621363 w 743189"/>
              <a:gd name="connsiteY1" fmla="*/ 106920 h 725803"/>
              <a:gd name="connsiteX2" fmla="*/ 621357 w 743189"/>
              <a:gd name="connsiteY2" fmla="*/ 106920 h 725803"/>
              <a:gd name="connsiteX3" fmla="*/ 609870 w 743189"/>
              <a:gd name="connsiteY3" fmla="*/ 95771 h 725803"/>
              <a:gd name="connsiteX4" fmla="*/ 290190 w 743189"/>
              <a:gd name="connsiteY4" fmla="*/ 727 h 725803"/>
              <a:gd name="connsiteX5" fmla="*/ 290190 w 743189"/>
              <a:gd name="connsiteY5" fmla="*/ 733 h 725803"/>
              <a:gd name="connsiteX6" fmla="*/ 272905 w 743189"/>
              <a:gd name="connsiteY6" fmla="*/ 5139 h 725803"/>
              <a:gd name="connsiteX7" fmla="*/ 5065 w 743189"/>
              <a:gd name="connsiteY7" fmla="*/ 272979 h 725803"/>
              <a:gd name="connsiteX8" fmla="*/ 5071 w 743189"/>
              <a:gd name="connsiteY8" fmla="*/ 272979 h 725803"/>
              <a:gd name="connsiteX9" fmla="*/ 925 w 743189"/>
              <a:gd name="connsiteY9" fmla="*/ 290776 h 725803"/>
              <a:gd name="connsiteX10" fmla="*/ 130525 w 743189"/>
              <a:gd name="connsiteY10" fmla="*/ 670936 h 725803"/>
              <a:gd name="connsiteX11" fmla="*/ 144694 w 743189"/>
              <a:gd name="connsiteY11" fmla="*/ 682604 h 725803"/>
              <a:gd name="connsiteX12" fmla="*/ 455734 w 743189"/>
              <a:gd name="connsiteY12" fmla="*/ 725804 h 725803"/>
              <a:gd name="connsiteX13" fmla="*/ 458060 w 743189"/>
              <a:gd name="connsiteY13" fmla="*/ 725804 h 725803"/>
              <a:gd name="connsiteX14" fmla="*/ 469378 w 743189"/>
              <a:gd name="connsiteY14" fmla="*/ 721567 h 725803"/>
              <a:gd name="connsiteX15" fmla="*/ 737218 w 743189"/>
              <a:gd name="connsiteY15" fmla="*/ 488287 h 725803"/>
              <a:gd name="connsiteX16" fmla="*/ 742317 w 743189"/>
              <a:gd name="connsiteY16" fmla="*/ 469797 h 725803"/>
              <a:gd name="connsiteX17" fmla="*/ 159459 w 743189"/>
              <a:gd name="connsiteY17" fmla="*/ 648046 h 725803"/>
              <a:gd name="connsiteX18" fmla="*/ 221325 w 743189"/>
              <a:gd name="connsiteY18" fmla="*/ 346078 h 725803"/>
              <a:gd name="connsiteX19" fmla="*/ 507139 w 743189"/>
              <a:gd name="connsiteY19" fmla="*/ 639838 h 725803"/>
              <a:gd name="connsiteX20" fmla="*/ 615821 w 743189"/>
              <a:gd name="connsiteY20" fmla="*/ 213377 h 725803"/>
              <a:gd name="connsiteX21" fmla="*/ 227623 w 743189"/>
              <a:gd name="connsiteY21" fmla="*/ 316363 h 725803"/>
              <a:gd name="connsiteX22" fmla="*/ 288620 w 743189"/>
              <a:gd name="connsiteY22" fmla="*/ 42043 h 725803"/>
              <a:gd name="connsiteX23" fmla="*/ 209741 w 743189"/>
              <a:gd name="connsiteY23" fmla="*/ 318093 h 725803"/>
              <a:gd name="connsiteX24" fmla="*/ 44717 w 743189"/>
              <a:gd name="connsiteY24" fmla="*/ 282240 h 725803"/>
              <a:gd name="connsiteX25" fmla="*/ 266935 w 743189"/>
              <a:gd name="connsiteY25" fmla="*/ 60531 h 725803"/>
              <a:gd name="connsiteX26" fmla="*/ 521815 w 743189"/>
              <a:gd name="connsiteY26" fmla="*/ 630074 h 725803"/>
              <a:gd name="connsiteX27" fmla="*/ 232637 w 743189"/>
              <a:gd name="connsiteY27" fmla="*/ 332950 h 725803"/>
              <a:gd name="connsiteX28" fmla="*/ 625495 w 743189"/>
              <a:gd name="connsiteY28" fmla="*/ 228662 h 725803"/>
              <a:gd name="connsiteX29" fmla="*/ 626531 w 743189"/>
              <a:gd name="connsiteY29" fmla="*/ 231688 h 725803"/>
              <a:gd name="connsiteX30" fmla="*/ 522853 w 743189"/>
              <a:gd name="connsiteY30" fmla="*/ 629128 h 725803"/>
              <a:gd name="connsiteX31" fmla="*/ 613573 w 743189"/>
              <a:gd name="connsiteY31" fmla="*/ 192627 h 725803"/>
              <a:gd name="connsiteX32" fmla="*/ 349883 w 743189"/>
              <a:gd name="connsiteY32" fmla="*/ 54384 h 725803"/>
              <a:gd name="connsiteX33" fmla="*/ 591803 w 743189"/>
              <a:gd name="connsiteY33" fmla="*/ 126181 h 725803"/>
              <a:gd name="connsiteX34" fmla="*/ 40402 w 743189"/>
              <a:gd name="connsiteY34" fmla="*/ 298989 h 725803"/>
              <a:gd name="connsiteX35" fmla="*/ 205950 w 743189"/>
              <a:gd name="connsiteY35" fmla="*/ 335018 h 725803"/>
              <a:gd name="connsiteX36" fmla="*/ 148406 w 743189"/>
              <a:gd name="connsiteY36" fmla="*/ 615741 h 725803"/>
              <a:gd name="connsiteX37" fmla="*/ 452622 w 743189"/>
              <a:gd name="connsiteY37" fmla="*/ 690288 h 725803"/>
              <a:gd name="connsiteX38" fmla="*/ 255028 w 743189"/>
              <a:gd name="connsiteY38" fmla="*/ 662896 h 725803"/>
              <a:gd name="connsiteX39" fmla="*/ 490299 w 743189"/>
              <a:gd name="connsiteY39" fmla="*/ 657539 h 725803"/>
              <a:gd name="connsiteX40" fmla="*/ 546369 w 743189"/>
              <a:gd name="connsiteY40" fmla="*/ 608728 h 725803"/>
              <a:gd name="connsiteX41" fmla="*/ 636572 w 743189"/>
              <a:gd name="connsiteY41" fmla="*/ 261740 h 725803"/>
              <a:gd name="connsiteX42" fmla="*/ 705694 w 743189"/>
              <a:gd name="connsiteY42" fmla="*/ 469794 h 725803"/>
              <a:gd name="connsiteX43" fmla="*/ 308075 w 743189"/>
              <a:gd name="connsiteY43" fmla="*/ 246280 h 725803"/>
              <a:gd name="connsiteX44" fmla="*/ 324057 w 743189"/>
              <a:gd name="connsiteY44" fmla="*/ 213271 h 725803"/>
              <a:gd name="connsiteX45" fmla="*/ 339957 w 743189"/>
              <a:gd name="connsiteY45" fmla="*/ 190984 h 725803"/>
              <a:gd name="connsiteX46" fmla="*/ 340559 w 743189"/>
              <a:gd name="connsiteY46" fmla="*/ 172837 h 725803"/>
              <a:gd name="connsiteX47" fmla="*/ 330796 w 743189"/>
              <a:gd name="connsiteY47" fmla="*/ 161778 h 725803"/>
              <a:gd name="connsiteX48" fmla="*/ 315765 w 743189"/>
              <a:gd name="connsiteY48" fmla="*/ 159964 h 725803"/>
              <a:gd name="connsiteX49" fmla="*/ 303151 w 743189"/>
              <a:gd name="connsiteY49" fmla="*/ 171282 h 725803"/>
              <a:gd name="connsiteX50" fmla="*/ 306261 w 743189"/>
              <a:gd name="connsiteY50" fmla="*/ 186319 h 725803"/>
              <a:gd name="connsiteX51" fmla="*/ 280339 w 743189"/>
              <a:gd name="connsiteY51" fmla="*/ 192370 h 725803"/>
              <a:gd name="connsiteX52" fmla="*/ 280339 w 743189"/>
              <a:gd name="connsiteY52" fmla="*/ 192364 h 725803"/>
              <a:gd name="connsiteX53" fmla="*/ 276711 w 743189"/>
              <a:gd name="connsiteY53" fmla="*/ 166442 h 725803"/>
              <a:gd name="connsiteX54" fmla="*/ 306085 w 743189"/>
              <a:gd name="connsiteY54" fmla="*/ 141298 h 725803"/>
              <a:gd name="connsiteX55" fmla="*/ 306085 w 743189"/>
              <a:gd name="connsiteY55" fmla="*/ 141304 h 725803"/>
              <a:gd name="connsiteX56" fmla="*/ 342463 w 743189"/>
              <a:gd name="connsiteY56" fmla="*/ 143980 h 725803"/>
              <a:gd name="connsiteX57" fmla="*/ 366052 w 743189"/>
              <a:gd name="connsiteY57" fmla="*/ 167395 h 725803"/>
              <a:gd name="connsiteX58" fmla="*/ 367866 w 743189"/>
              <a:gd name="connsiteY58" fmla="*/ 192105 h 725803"/>
              <a:gd name="connsiteX59" fmla="*/ 356198 w 743189"/>
              <a:gd name="connsiteY59" fmla="*/ 211807 h 725803"/>
              <a:gd name="connsiteX60" fmla="*/ 348851 w 743189"/>
              <a:gd name="connsiteY60" fmla="*/ 221137 h 725803"/>
              <a:gd name="connsiteX61" fmla="*/ 339522 w 743189"/>
              <a:gd name="connsiteY61" fmla="*/ 233835 h 725803"/>
              <a:gd name="connsiteX62" fmla="*/ 337105 w 743189"/>
              <a:gd name="connsiteY62" fmla="*/ 241959 h 725803"/>
              <a:gd name="connsiteX63" fmla="*/ 394299 w 743189"/>
              <a:gd name="connsiteY63" fmla="*/ 226929 h 725803"/>
              <a:gd name="connsiteX64" fmla="*/ 403887 w 743189"/>
              <a:gd name="connsiteY64" fmla="*/ 248095 h 725803"/>
              <a:gd name="connsiteX65" fmla="*/ 311961 w 743189"/>
              <a:gd name="connsiteY65" fmla="*/ 273065 h 725803"/>
              <a:gd name="connsiteX66" fmla="*/ 308074 w 743189"/>
              <a:gd name="connsiteY66" fmla="*/ 246282 h 725803"/>
              <a:gd name="connsiteX67" fmla="*/ 437072 w 743189"/>
              <a:gd name="connsiteY67" fmla="*/ 127999 h 725803"/>
              <a:gd name="connsiteX68" fmla="*/ 466705 w 743189"/>
              <a:gd name="connsiteY68" fmla="*/ 167311 h 725803"/>
              <a:gd name="connsiteX69" fmla="*/ 479404 w 743189"/>
              <a:gd name="connsiteY69" fmla="*/ 212927 h 725803"/>
              <a:gd name="connsiteX70" fmla="*/ 454610 w 743189"/>
              <a:gd name="connsiteY70" fmla="*/ 237552 h 725803"/>
              <a:gd name="connsiteX71" fmla="*/ 413484 w 743189"/>
              <a:gd name="connsiteY71" fmla="*/ 230465 h 725803"/>
              <a:gd name="connsiteX72" fmla="*/ 382981 w 743189"/>
              <a:gd name="connsiteY72" fmla="*/ 187874 h 725803"/>
              <a:gd name="connsiteX73" fmla="*/ 372615 w 743189"/>
              <a:gd name="connsiteY73" fmla="*/ 142511 h 725803"/>
              <a:gd name="connsiteX74" fmla="*/ 398537 w 743189"/>
              <a:gd name="connsiteY74" fmla="*/ 120652 h 725803"/>
              <a:gd name="connsiteX75" fmla="*/ 437073 w 743189"/>
              <a:gd name="connsiteY75" fmla="*/ 127998 h 725803"/>
              <a:gd name="connsiteX76" fmla="*/ 426187 w 743189"/>
              <a:gd name="connsiteY76" fmla="*/ 211464 h 725803"/>
              <a:gd name="connsiteX77" fmla="*/ 426181 w 743189"/>
              <a:gd name="connsiteY77" fmla="*/ 211458 h 725803"/>
              <a:gd name="connsiteX78" fmla="*/ 445624 w 743189"/>
              <a:gd name="connsiteY78" fmla="*/ 218461 h 725803"/>
              <a:gd name="connsiteX79" fmla="*/ 453188 w 743189"/>
              <a:gd name="connsiteY79" fmla="*/ 213242 h 725803"/>
              <a:gd name="connsiteX80" fmla="*/ 454267 w 743189"/>
              <a:gd name="connsiteY80" fmla="*/ 204117 h 725803"/>
              <a:gd name="connsiteX81" fmla="*/ 442774 w 743189"/>
              <a:gd name="connsiteY81" fmla="*/ 173273 h 725803"/>
              <a:gd name="connsiteX82" fmla="*/ 424977 w 743189"/>
              <a:gd name="connsiteY82" fmla="*/ 144417 h 725803"/>
              <a:gd name="connsiteX83" fmla="*/ 406830 w 743189"/>
              <a:gd name="connsiteY83" fmla="*/ 138281 h 725803"/>
              <a:gd name="connsiteX84" fmla="*/ 399471 w 743189"/>
              <a:gd name="connsiteY84" fmla="*/ 142584 h 725803"/>
              <a:gd name="connsiteX85" fmla="*/ 397585 w 743189"/>
              <a:gd name="connsiteY85" fmla="*/ 150895 h 725803"/>
              <a:gd name="connsiteX86" fmla="*/ 408216 w 743189"/>
              <a:gd name="connsiteY86" fmla="*/ 181481 h 725803"/>
              <a:gd name="connsiteX87" fmla="*/ 426182 w 743189"/>
              <a:gd name="connsiteY87" fmla="*/ 211459 h 725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743189" h="725803">
                <a:moveTo>
                  <a:pt x="742320" y="469800"/>
                </a:moveTo>
                <a:lnTo>
                  <a:pt x="621363" y="106920"/>
                </a:lnTo>
                <a:lnTo>
                  <a:pt x="621357" y="106920"/>
                </a:lnTo>
                <a:cubicBezTo>
                  <a:pt x="619585" y="101544"/>
                  <a:pt x="615294" y="97386"/>
                  <a:pt x="609870" y="95771"/>
                </a:cubicBezTo>
                <a:lnTo>
                  <a:pt x="290190" y="727"/>
                </a:lnTo>
                <a:lnTo>
                  <a:pt x="290190" y="733"/>
                </a:lnTo>
                <a:cubicBezTo>
                  <a:pt x="284054" y="-1111"/>
                  <a:pt x="277407" y="583"/>
                  <a:pt x="272905" y="5139"/>
                </a:cubicBezTo>
                <a:lnTo>
                  <a:pt x="5065" y="272979"/>
                </a:lnTo>
                <a:lnTo>
                  <a:pt x="5071" y="272979"/>
                </a:lnTo>
                <a:cubicBezTo>
                  <a:pt x="407" y="277632"/>
                  <a:pt x="-1203" y="284538"/>
                  <a:pt x="925" y="290776"/>
                </a:cubicBezTo>
                <a:lnTo>
                  <a:pt x="130525" y="670936"/>
                </a:lnTo>
                <a:cubicBezTo>
                  <a:pt x="132622" y="677222"/>
                  <a:pt x="138125" y="681748"/>
                  <a:pt x="144694" y="682604"/>
                </a:cubicBezTo>
                <a:lnTo>
                  <a:pt x="455734" y="725804"/>
                </a:lnTo>
                <a:lnTo>
                  <a:pt x="458060" y="725804"/>
                </a:lnTo>
                <a:cubicBezTo>
                  <a:pt x="462225" y="725798"/>
                  <a:pt x="466238" y="724297"/>
                  <a:pt x="469378" y="721567"/>
                </a:cubicBezTo>
                <a:lnTo>
                  <a:pt x="737218" y="488287"/>
                </a:lnTo>
                <a:cubicBezTo>
                  <a:pt x="742498" y="483719"/>
                  <a:pt x="744505" y="476426"/>
                  <a:pt x="742317" y="469797"/>
                </a:cubicBezTo>
                <a:close/>
                <a:moveTo>
                  <a:pt x="159459" y="648046"/>
                </a:moveTo>
                <a:lnTo>
                  <a:pt x="221325" y="346078"/>
                </a:lnTo>
                <a:lnTo>
                  <a:pt x="507139" y="639838"/>
                </a:lnTo>
                <a:close/>
                <a:moveTo>
                  <a:pt x="615821" y="213377"/>
                </a:moveTo>
                <a:lnTo>
                  <a:pt x="227623" y="316363"/>
                </a:lnTo>
                <a:lnTo>
                  <a:pt x="288620" y="42043"/>
                </a:lnTo>
                <a:close/>
                <a:moveTo>
                  <a:pt x="209741" y="318093"/>
                </a:moveTo>
                <a:lnTo>
                  <a:pt x="44717" y="282240"/>
                </a:lnTo>
                <a:lnTo>
                  <a:pt x="266935" y="60531"/>
                </a:lnTo>
                <a:close/>
                <a:moveTo>
                  <a:pt x="521815" y="630074"/>
                </a:moveTo>
                <a:lnTo>
                  <a:pt x="232637" y="332950"/>
                </a:lnTo>
                <a:lnTo>
                  <a:pt x="625495" y="228662"/>
                </a:lnTo>
                <a:lnTo>
                  <a:pt x="626531" y="231688"/>
                </a:lnTo>
                <a:lnTo>
                  <a:pt x="522853" y="629128"/>
                </a:lnTo>
                <a:close/>
                <a:moveTo>
                  <a:pt x="613573" y="192627"/>
                </a:moveTo>
                <a:lnTo>
                  <a:pt x="349883" y="54384"/>
                </a:lnTo>
                <a:lnTo>
                  <a:pt x="591803" y="126181"/>
                </a:lnTo>
                <a:close/>
                <a:moveTo>
                  <a:pt x="40402" y="298989"/>
                </a:moveTo>
                <a:lnTo>
                  <a:pt x="205950" y="335018"/>
                </a:lnTo>
                <a:lnTo>
                  <a:pt x="148406" y="615741"/>
                </a:lnTo>
                <a:close/>
                <a:moveTo>
                  <a:pt x="452622" y="690288"/>
                </a:moveTo>
                <a:lnTo>
                  <a:pt x="255028" y="662896"/>
                </a:lnTo>
                <a:lnTo>
                  <a:pt x="490299" y="657539"/>
                </a:lnTo>
                <a:close/>
                <a:moveTo>
                  <a:pt x="546369" y="608728"/>
                </a:moveTo>
                <a:lnTo>
                  <a:pt x="636572" y="261740"/>
                </a:lnTo>
                <a:lnTo>
                  <a:pt x="705694" y="469794"/>
                </a:lnTo>
                <a:close/>
                <a:moveTo>
                  <a:pt x="308075" y="246280"/>
                </a:moveTo>
                <a:cubicBezTo>
                  <a:pt x="309859" y="233889"/>
                  <a:pt x="315446" y="222354"/>
                  <a:pt x="324057" y="213271"/>
                </a:cubicBezTo>
                <a:cubicBezTo>
                  <a:pt x="330042" y="206358"/>
                  <a:pt x="335364" y="198891"/>
                  <a:pt x="339957" y="190984"/>
                </a:cubicBezTo>
                <a:cubicBezTo>
                  <a:pt x="342886" y="185337"/>
                  <a:pt x="343109" y="178665"/>
                  <a:pt x="340559" y="172837"/>
                </a:cubicBezTo>
                <a:cubicBezTo>
                  <a:pt x="338607" y="168185"/>
                  <a:pt x="335177" y="164297"/>
                  <a:pt x="330796" y="161778"/>
                </a:cubicBezTo>
                <a:cubicBezTo>
                  <a:pt x="326209" y="159247"/>
                  <a:pt x="320822" y="158602"/>
                  <a:pt x="315765" y="159964"/>
                </a:cubicBezTo>
                <a:cubicBezTo>
                  <a:pt x="307990" y="161694"/>
                  <a:pt x="303844" y="165496"/>
                  <a:pt x="303151" y="171282"/>
                </a:cubicBezTo>
                <a:cubicBezTo>
                  <a:pt x="303145" y="176453"/>
                  <a:pt x="304200" y="181570"/>
                  <a:pt x="306261" y="186319"/>
                </a:cubicBezTo>
                <a:lnTo>
                  <a:pt x="280339" y="192370"/>
                </a:lnTo>
                <a:lnTo>
                  <a:pt x="280339" y="192364"/>
                </a:lnTo>
                <a:cubicBezTo>
                  <a:pt x="276934" y="184179"/>
                  <a:pt x="275687" y="175254"/>
                  <a:pt x="276711" y="166442"/>
                </a:cubicBezTo>
                <a:cubicBezTo>
                  <a:pt x="278959" y="153394"/>
                  <a:pt x="288807" y="145102"/>
                  <a:pt x="306085" y="141298"/>
                </a:cubicBezTo>
                <a:lnTo>
                  <a:pt x="306085" y="141304"/>
                </a:lnTo>
                <a:cubicBezTo>
                  <a:pt x="318181" y="138201"/>
                  <a:pt x="330952" y="139141"/>
                  <a:pt x="342463" y="143980"/>
                </a:cubicBezTo>
                <a:cubicBezTo>
                  <a:pt x="352992" y="148537"/>
                  <a:pt x="361417" y="156896"/>
                  <a:pt x="366052" y="167395"/>
                </a:cubicBezTo>
                <a:cubicBezTo>
                  <a:pt x="369842" y="175085"/>
                  <a:pt x="370493" y="183945"/>
                  <a:pt x="367866" y="192105"/>
                </a:cubicBezTo>
                <a:cubicBezTo>
                  <a:pt x="365184" y="199313"/>
                  <a:pt x="361230" y="205985"/>
                  <a:pt x="356198" y="211807"/>
                </a:cubicBezTo>
                <a:lnTo>
                  <a:pt x="348851" y="221137"/>
                </a:lnTo>
                <a:cubicBezTo>
                  <a:pt x="344187" y="226899"/>
                  <a:pt x="341077" y="231129"/>
                  <a:pt x="339522" y="233835"/>
                </a:cubicBezTo>
                <a:cubicBezTo>
                  <a:pt x="338250" y="236385"/>
                  <a:pt x="337430" y="239133"/>
                  <a:pt x="337105" y="241959"/>
                </a:cubicBezTo>
                <a:lnTo>
                  <a:pt x="394299" y="226929"/>
                </a:lnTo>
                <a:lnTo>
                  <a:pt x="403887" y="248095"/>
                </a:lnTo>
                <a:lnTo>
                  <a:pt x="311961" y="273065"/>
                </a:lnTo>
                <a:cubicBezTo>
                  <a:pt x="308586" y="264567"/>
                  <a:pt x="307254" y="255388"/>
                  <a:pt x="308074" y="246282"/>
                </a:cubicBezTo>
                <a:close/>
                <a:moveTo>
                  <a:pt x="437072" y="127999"/>
                </a:moveTo>
                <a:cubicBezTo>
                  <a:pt x="449734" y="138750"/>
                  <a:pt x="459854" y="152178"/>
                  <a:pt x="466705" y="167311"/>
                </a:cubicBezTo>
                <a:cubicBezTo>
                  <a:pt x="474908" y="181118"/>
                  <a:pt x="479295" y="196866"/>
                  <a:pt x="479404" y="212927"/>
                </a:cubicBezTo>
                <a:cubicBezTo>
                  <a:pt x="478542" y="225022"/>
                  <a:pt x="470243" y="233316"/>
                  <a:pt x="454610" y="237552"/>
                </a:cubicBezTo>
                <a:cubicBezTo>
                  <a:pt x="440580" y="242229"/>
                  <a:pt x="425138" y="239565"/>
                  <a:pt x="413484" y="230465"/>
                </a:cubicBezTo>
                <a:cubicBezTo>
                  <a:pt x="400104" y="218869"/>
                  <a:pt x="389654" y="204278"/>
                  <a:pt x="382981" y="187874"/>
                </a:cubicBezTo>
                <a:cubicBezTo>
                  <a:pt x="375352" y="174019"/>
                  <a:pt x="371760" y="158307"/>
                  <a:pt x="372615" y="142511"/>
                </a:cubicBezTo>
                <a:cubicBezTo>
                  <a:pt x="374345" y="131277"/>
                  <a:pt x="382897" y="124021"/>
                  <a:pt x="398537" y="120652"/>
                </a:cubicBezTo>
                <a:cubicBezTo>
                  <a:pt x="411826" y="117042"/>
                  <a:pt x="426037" y="119748"/>
                  <a:pt x="437073" y="127998"/>
                </a:cubicBezTo>
                <a:close/>
                <a:moveTo>
                  <a:pt x="426187" y="211464"/>
                </a:moveTo>
                <a:lnTo>
                  <a:pt x="426181" y="211458"/>
                </a:lnTo>
                <a:cubicBezTo>
                  <a:pt x="430617" y="217551"/>
                  <a:pt x="438319" y="220330"/>
                  <a:pt x="445624" y="218461"/>
                </a:cubicBezTo>
                <a:cubicBezTo>
                  <a:pt x="448776" y="217889"/>
                  <a:pt x="451537" y="215990"/>
                  <a:pt x="453188" y="213242"/>
                </a:cubicBezTo>
                <a:cubicBezTo>
                  <a:pt x="454845" y="210494"/>
                  <a:pt x="455237" y="207173"/>
                  <a:pt x="454267" y="204117"/>
                </a:cubicBezTo>
                <a:cubicBezTo>
                  <a:pt x="451886" y="193348"/>
                  <a:pt x="448017" y="182970"/>
                  <a:pt x="442774" y="173273"/>
                </a:cubicBezTo>
                <a:cubicBezTo>
                  <a:pt x="438127" y="162913"/>
                  <a:pt x="432148" y="153216"/>
                  <a:pt x="424977" y="144417"/>
                </a:cubicBezTo>
                <a:cubicBezTo>
                  <a:pt x="420601" y="139065"/>
                  <a:pt x="413556" y="136684"/>
                  <a:pt x="406830" y="138281"/>
                </a:cubicBezTo>
                <a:cubicBezTo>
                  <a:pt x="403889" y="138637"/>
                  <a:pt x="401225" y="140192"/>
                  <a:pt x="399471" y="142584"/>
                </a:cubicBezTo>
                <a:cubicBezTo>
                  <a:pt x="397723" y="144971"/>
                  <a:pt x="397036" y="147984"/>
                  <a:pt x="397585" y="150895"/>
                </a:cubicBezTo>
                <a:cubicBezTo>
                  <a:pt x="399592" y="161563"/>
                  <a:pt x="403171" y="171869"/>
                  <a:pt x="408216" y="181481"/>
                </a:cubicBezTo>
                <a:cubicBezTo>
                  <a:pt x="412850" y="192221"/>
                  <a:pt x="418895" y="202303"/>
                  <a:pt x="426182" y="211459"/>
                </a:cubicBezTo>
                <a:close/>
              </a:path>
            </a:pathLst>
          </a:custGeom>
          <a:solidFill>
            <a:schemeClr val="bg1"/>
          </a:solidFill>
          <a:ln w="1538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2146CF5-C3E7-EA77-4515-03CA3FED1284}"/>
              </a:ext>
            </a:extLst>
          </p:cNvPr>
          <p:cNvSpPr/>
          <p:nvPr/>
        </p:nvSpPr>
        <p:spPr>
          <a:xfrm>
            <a:off x="4215163" y="1361267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404FCB-F6D5-26A4-D058-1618934CB96F}"/>
              </a:ext>
            </a:extLst>
          </p:cNvPr>
          <p:cNvSpPr/>
          <p:nvPr/>
        </p:nvSpPr>
        <p:spPr>
          <a:xfrm>
            <a:off x="11216008" y="2410045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8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CC982DF-6A74-A3D1-13A9-F66DE539C78D}"/>
              </a:ext>
            </a:extLst>
          </p:cNvPr>
          <p:cNvGrpSpPr/>
          <p:nvPr/>
        </p:nvGrpSpPr>
        <p:grpSpPr>
          <a:xfrm>
            <a:off x="3861261" y="824045"/>
            <a:ext cx="3319603" cy="3388947"/>
            <a:chOff x="4972431" y="1553069"/>
            <a:chExt cx="3319603" cy="338894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4BBD41-5256-D11B-4517-A391D0FA98FC}"/>
                </a:ext>
              </a:extLst>
            </p:cNvPr>
            <p:cNvSpPr/>
            <p:nvPr/>
          </p:nvSpPr>
          <p:spPr>
            <a:xfrm>
              <a:off x="5197393" y="4782365"/>
              <a:ext cx="9978" cy="9978"/>
            </a:xfrm>
            <a:custGeom>
              <a:avLst/>
              <a:gdLst>
                <a:gd name="connsiteX0" fmla="*/ 7257 w 9978"/>
                <a:gd name="connsiteY0" fmla="*/ 0 h 9978"/>
                <a:gd name="connsiteX1" fmla="*/ 0 w 9978"/>
                <a:gd name="connsiteY1" fmla="*/ 0 h 9978"/>
                <a:gd name="connsiteX2" fmla="*/ 0 w 9978"/>
                <a:gd name="connsiteY2" fmla="*/ 7257 h 9978"/>
                <a:gd name="connsiteX3" fmla="*/ 7257 w 9978"/>
                <a:gd name="connsiteY3" fmla="*/ 7257 h 9978"/>
                <a:gd name="connsiteX4" fmla="*/ 7257 w 9978"/>
                <a:gd name="connsiteY4" fmla="*/ 0 h 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" h="9978">
                  <a:moveTo>
                    <a:pt x="7257" y="0"/>
                  </a:moveTo>
                  <a:cubicBezTo>
                    <a:pt x="3628" y="0"/>
                    <a:pt x="3628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0" y="10885"/>
                    <a:pt x="7257" y="10885"/>
                    <a:pt x="7257" y="7257"/>
                  </a:cubicBezTo>
                  <a:cubicBezTo>
                    <a:pt x="10885" y="3628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03D35F6-E58D-FF55-0852-9C0333084CCE}"/>
                </a:ext>
              </a:extLst>
            </p:cNvPr>
            <p:cNvSpPr/>
            <p:nvPr/>
          </p:nvSpPr>
          <p:spPr>
            <a:xfrm>
              <a:off x="5176868" y="4764846"/>
              <a:ext cx="126490" cy="166284"/>
            </a:xfrm>
            <a:custGeom>
              <a:avLst/>
              <a:gdLst>
                <a:gd name="connsiteX0" fmla="*/ 35039 w 126490"/>
                <a:gd name="connsiteY0" fmla="*/ 68317 h 166284"/>
                <a:gd name="connsiteX1" fmla="*/ 45924 w 126490"/>
                <a:gd name="connsiteY1" fmla="*/ 61061 h 166284"/>
                <a:gd name="connsiteX2" fmla="*/ 38668 w 126490"/>
                <a:gd name="connsiteY2" fmla="*/ 10263 h 166284"/>
                <a:gd name="connsiteX3" fmla="*/ 74952 w 126490"/>
                <a:gd name="connsiteY3" fmla="*/ 3006 h 166284"/>
                <a:gd name="connsiteX4" fmla="*/ 85837 w 126490"/>
                <a:gd name="connsiteY4" fmla="*/ 13891 h 166284"/>
                <a:gd name="connsiteX5" fmla="*/ 114864 w 126490"/>
                <a:gd name="connsiteY5" fmla="*/ 42919 h 166284"/>
                <a:gd name="connsiteX6" fmla="*/ 96722 w 126490"/>
                <a:gd name="connsiteY6" fmla="*/ 57432 h 166284"/>
                <a:gd name="connsiteX7" fmla="*/ 118493 w 126490"/>
                <a:gd name="connsiteY7" fmla="*/ 75574 h 166284"/>
                <a:gd name="connsiteX8" fmla="*/ 125750 w 126490"/>
                <a:gd name="connsiteY8" fmla="*/ 82831 h 166284"/>
                <a:gd name="connsiteX9" fmla="*/ 118493 w 126490"/>
                <a:gd name="connsiteY9" fmla="*/ 108230 h 166284"/>
                <a:gd name="connsiteX10" fmla="*/ 71323 w 126490"/>
                <a:gd name="connsiteY10" fmla="*/ 126372 h 166284"/>
                <a:gd name="connsiteX11" fmla="*/ 60438 w 126490"/>
                <a:gd name="connsiteY11" fmla="*/ 130001 h 166284"/>
                <a:gd name="connsiteX12" fmla="*/ 42296 w 126490"/>
                <a:gd name="connsiteY12" fmla="*/ 130001 h 166284"/>
                <a:gd name="connsiteX13" fmla="*/ 27782 w 126490"/>
                <a:gd name="connsiteY13" fmla="*/ 137257 h 166284"/>
                <a:gd name="connsiteX14" fmla="*/ 27782 w 126490"/>
                <a:gd name="connsiteY14" fmla="*/ 144514 h 166284"/>
                <a:gd name="connsiteX15" fmla="*/ 9640 w 126490"/>
                <a:gd name="connsiteY15" fmla="*/ 166285 h 166284"/>
                <a:gd name="connsiteX16" fmla="*/ 6012 w 126490"/>
                <a:gd name="connsiteY16" fmla="*/ 166285 h 166284"/>
                <a:gd name="connsiteX17" fmla="*/ 2383 w 126490"/>
                <a:gd name="connsiteY17" fmla="*/ 162657 h 166284"/>
                <a:gd name="connsiteX18" fmla="*/ 6012 w 126490"/>
                <a:gd name="connsiteY18" fmla="*/ 133629 h 166284"/>
                <a:gd name="connsiteX19" fmla="*/ 16897 w 126490"/>
                <a:gd name="connsiteY19" fmla="*/ 130001 h 166284"/>
                <a:gd name="connsiteX20" fmla="*/ 20525 w 126490"/>
                <a:gd name="connsiteY20" fmla="*/ 104602 h 166284"/>
                <a:gd name="connsiteX21" fmla="*/ 38668 w 126490"/>
                <a:gd name="connsiteY21" fmla="*/ 93717 h 166284"/>
                <a:gd name="connsiteX22" fmla="*/ 35039 w 126490"/>
                <a:gd name="connsiteY22" fmla="*/ 68317 h 1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490" h="166284">
                  <a:moveTo>
                    <a:pt x="35039" y="68317"/>
                  </a:moveTo>
                  <a:cubicBezTo>
                    <a:pt x="38668" y="71946"/>
                    <a:pt x="45924" y="64689"/>
                    <a:pt x="45924" y="61061"/>
                  </a:cubicBezTo>
                  <a:cubicBezTo>
                    <a:pt x="49553" y="42919"/>
                    <a:pt x="31411" y="24776"/>
                    <a:pt x="38668" y="10263"/>
                  </a:cubicBezTo>
                  <a:cubicBezTo>
                    <a:pt x="49553" y="3006"/>
                    <a:pt x="64067" y="-4251"/>
                    <a:pt x="74952" y="3006"/>
                  </a:cubicBezTo>
                  <a:cubicBezTo>
                    <a:pt x="78580" y="6634"/>
                    <a:pt x="82209" y="10263"/>
                    <a:pt x="85837" y="13891"/>
                  </a:cubicBezTo>
                  <a:cubicBezTo>
                    <a:pt x="93094" y="24776"/>
                    <a:pt x="103979" y="35662"/>
                    <a:pt x="114864" y="42919"/>
                  </a:cubicBezTo>
                  <a:cubicBezTo>
                    <a:pt x="107608" y="46547"/>
                    <a:pt x="103979" y="50175"/>
                    <a:pt x="96722" y="57432"/>
                  </a:cubicBezTo>
                  <a:cubicBezTo>
                    <a:pt x="103979" y="64689"/>
                    <a:pt x="111236" y="68317"/>
                    <a:pt x="118493" y="75574"/>
                  </a:cubicBezTo>
                  <a:cubicBezTo>
                    <a:pt x="122121" y="75574"/>
                    <a:pt x="122121" y="79203"/>
                    <a:pt x="125750" y="82831"/>
                  </a:cubicBezTo>
                  <a:cubicBezTo>
                    <a:pt x="129378" y="90088"/>
                    <a:pt x="118493" y="97345"/>
                    <a:pt x="118493" y="108230"/>
                  </a:cubicBezTo>
                  <a:cubicBezTo>
                    <a:pt x="100351" y="108230"/>
                    <a:pt x="85837" y="115487"/>
                    <a:pt x="71323" y="126372"/>
                  </a:cubicBezTo>
                  <a:cubicBezTo>
                    <a:pt x="67695" y="130001"/>
                    <a:pt x="64067" y="130001"/>
                    <a:pt x="60438" y="130001"/>
                  </a:cubicBezTo>
                  <a:cubicBezTo>
                    <a:pt x="53181" y="130001"/>
                    <a:pt x="49553" y="130001"/>
                    <a:pt x="42296" y="130001"/>
                  </a:cubicBezTo>
                  <a:cubicBezTo>
                    <a:pt x="35039" y="130001"/>
                    <a:pt x="27782" y="130001"/>
                    <a:pt x="27782" y="137257"/>
                  </a:cubicBezTo>
                  <a:cubicBezTo>
                    <a:pt x="27782" y="140886"/>
                    <a:pt x="27782" y="140886"/>
                    <a:pt x="27782" y="144514"/>
                  </a:cubicBezTo>
                  <a:cubicBezTo>
                    <a:pt x="27782" y="155400"/>
                    <a:pt x="16897" y="162657"/>
                    <a:pt x="9640" y="166285"/>
                  </a:cubicBezTo>
                  <a:cubicBezTo>
                    <a:pt x="9640" y="166285"/>
                    <a:pt x="6012" y="166285"/>
                    <a:pt x="6012" y="166285"/>
                  </a:cubicBezTo>
                  <a:cubicBezTo>
                    <a:pt x="6012" y="166285"/>
                    <a:pt x="2383" y="166285"/>
                    <a:pt x="2383" y="162657"/>
                  </a:cubicBezTo>
                  <a:cubicBezTo>
                    <a:pt x="-1245" y="151771"/>
                    <a:pt x="-1245" y="137257"/>
                    <a:pt x="6012" y="133629"/>
                  </a:cubicBezTo>
                  <a:cubicBezTo>
                    <a:pt x="9640" y="130001"/>
                    <a:pt x="13269" y="130001"/>
                    <a:pt x="16897" y="130001"/>
                  </a:cubicBezTo>
                  <a:cubicBezTo>
                    <a:pt x="24154" y="122744"/>
                    <a:pt x="16897" y="111859"/>
                    <a:pt x="20525" y="104602"/>
                  </a:cubicBezTo>
                  <a:cubicBezTo>
                    <a:pt x="24154" y="97345"/>
                    <a:pt x="31411" y="93717"/>
                    <a:pt x="38668" y="93717"/>
                  </a:cubicBezTo>
                  <a:cubicBezTo>
                    <a:pt x="38668" y="86460"/>
                    <a:pt x="38668" y="75574"/>
                    <a:pt x="35039" y="68317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A8D6E8-A425-6626-E30C-A4D02891B63C}"/>
                </a:ext>
              </a:extLst>
            </p:cNvPr>
            <p:cNvSpPr/>
            <p:nvPr/>
          </p:nvSpPr>
          <p:spPr>
            <a:xfrm>
              <a:off x="5349787" y="4771480"/>
              <a:ext cx="12388" cy="10885"/>
            </a:xfrm>
            <a:custGeom>
              <a:avLst/>
              <a:gdLst>
                <a:gd name="connsiteX0" fmla="*/ 7257 w 12388"/>
                <a:gd name="connsiteY0" fmla="*/ 0 h 10885"/>
                <a:gd name="connsiteX1" fmla="*/ 0 w 12388"/>
                <a:gd name="connsiteY1" fmla="*/ 3628 h 10885"/>
                <a:gd name="connsiteX2" fmla="*/ 10885 w 12388"/>
                <a:gd name="connsiteY2" fmla="*/ 10885 h 10885"/>
                <a:gd name="connsiteX3" fmla="*/ 7257 w 12388"/>
                <a:gd name="connsiteY3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8" h="10885">
                  <a:moveTo>
                    <a:pt x="7257" y="0"/>
                  </a:moveTo>
                  <a:cubicBezTo>
                    <a:pt x="3628" y="0"/>
                    <a:pt x="0" y="3628"/>
                    <a:pt x="0" y="3628"/>
                  </a:cubicBezTo>
                  <a:cubicBezTo>
                    <a:pt x="3628" y="7257"/>
                    <a:pt x="7257" y="7257"/>
                    <a:pt x="10885" y="10885"/>
                  </a:cubicBezTo>
                  <a:cubicBezTo>
                    <a:pt x="14514" y="7257"/>
                    <a:pt x="10885" y="3628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FD7EDA0-57D7-6909-8343-E45512B5C5F0}"/>
                </a:ext>
              </a:extLst>
            </p:cNvPr>
            <p:cNvSpPr/>
            <p:nvPr/>
          </p:nvSpPr>
          <p:spPr>
            <a:xfrm>
              <a:off x="6597057" y="2225235"/>
              <a:ext cx="40819" cy="29109"/>
            </a:xfrm>
            <a:custGeom>
              <a:avLst/>
              <a:gdLst>
                <a:gd name="connsiteX0" fmla="*/ 907 w 40819"/>
                <a:gd name="connsiteY0" fmla="*/ 6350 h 29109"/>
                <a:gd name="connsiteX1" fmla="*/ 26306 w 40819"/>
                <a:gd name="connsiteY1" fmla="*/ 9978 h 29109"/>
                <a:gd name="connsiteX2" fmla="*/ 33563 w 40819"/>
                <a:gd name="connsiteY2" fmla="*/ 2721 h 29109"/>
                <a:gd name="connsiteX3" fmla="*/ 40820 w 40819"/>
                <a:gd name="connsiteY3" fmla="*/ 2721 h 29109"/>
                <a:gd name="connsiteX4" fmla="*/ 37191 w 40819"/>
                <a:gd name="connsiteY4" fmla="*/ 24492 h 29109"/>
                <a:gd name="connsiteX5" fmla="*/ 33563 w 40819"/>
                <a:gd name="connsiteY5" fmla="*/ 28120 h 29109"/>
                <a:gd name="connsiteX6" fmla="*/ 19049 w 40819"/>
                <a:gd name="connsiteY6" fmla="*/ 20863 h 29109"/>
                <a:gd name="connsiteX7" fmla="*/ 4535 w 40819"/>
                <a:gd name="connsiteY7" fmla="*/ 17235 h 29109"/>
                <a:gd name="connsiteX8" fmla="*/ 907 w 40819"/>
                <a:gd name="connsiteY8" fmla="*/ 6350 h 2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9" h="29109">
                  <a:moveTo>
                    <a:pt x="907" y="6350"/>
                  </a:moveTo>
                  <a:cubicBezTo>
                    <a:pt x="8164" y="6350"/>
                    <a:pt x="19049" y="13607"/>
                    <a:pt x="26306" y="9978"/>
                  </a:cubicBezTo>
                  <a:cubicBezTo>
                    <a:pt x="29934" y="9978"/>
                    <a:pt x="29934" y="6350"/>
                    <a:pt x="33563" y="2721"/>
                  </a:cubicBezTo>
                  <a:cubicBezTo>
                    <a:pt x="37191" y="-907"/>
                    <a:pt x="40820" y="-907"/>
                    <a:pt x="40820" y="2721"/>
                  </a:cubicBezTo>
                  <a:cubicBezTo>
                    <a:pt x="40820" y="9978"/>
                    <a:pt x="40820" y="17235"/>
                    <a:pt x="37191" y="24492"/>
                  </a:cubicBezTo>
                  <a:cubicBezTo>
                    <a:pt x="37191" y="24492"/>
                    <a:pt x="33563" y="28120"/>
                    <a:pt x="33563" y="28120"/>
                  </a:cubicBezTo>
                  <a:cubicBezTo>
                    <a:pt x="29934" y="31749"/>
                    <a:pt x="22678" y="24492"/>
                    <a:pt x="19049" y="20863"/>
                  </a:cubicBezTo>
                  <a:cubicBezTo>
                    <a:pt x="15421" y="17235"/>
                    <a:pt x="11792" y="17235"/>
                    <a:pt x="4535" y="17235"/>
                  </a:cubicBezTo>
                  <a:cubicBezTo>
                    <a:pt x="-2721" y="17235"/>
                    <a:pt x="907" y="9978"/>
                    <a:pt x="907" y="635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BCA461-6D5D-4711-75F9-1A40127C2995}"/>
                </a:ext>
              </a:extLst>
            </p:cNvPr>
            <p:cNvSpPr/>
            <p:nvPr/>
          </p:nvSpPr>
          <p:spPr>
            <a:xfrm>
              <a:off x="6568937" y="2224328"/>
              <a:ext cx="10885" cy="10885"/>
            </a:xfrm>
            <a:custGeom>
              <a:avLst/>
              <a:gdLst>
                <a:gd name="connsiteX0" fmla="*/ 7257 w 10885"/>
                <a:gd name="connsiteY0" fmla="*/ 0 h 10885"/>
                <a:gd name="connsiteX1" fmla="*/ 0 w 10885"/>
                <a:gd name="connsiteY1" fmla="*/ 7257 h 10885"/>
                <a:gd name="connsiteX2" fmla="*/ 3628 w 10885"/>
                <a:gd name="connsiteY2" fmla="*/ 10885 h 10885"/>
                <a:gd name="connsiteX3" fmla="*/ 10885 w 10885"/>
                <a:gd name="connsiteY3" fmla="*/ 0 h 10885"/>
                <a:gd name="connsiteX4" fmla="*/ 7257 w 10885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10885">
                  <a:moveTo>
                    <a:pt x="7257" y="0"/>
                  </a:moveTo>
                  <a:cubicBezTo>
                    <a:pt x="3628" y="0"/>
                    <a:pt x="0" y="3628"/>
                    <a:pt x="0" y="7257"/>
                  </a:cubicBezTo>
                  <a:cubicBezTo>
                    <a:pt x="0" y="7257"/>
                    <a:pt x="3628" y="10885"/>
                    <a:pt x="3628" y="10885"/>
                  </a:cubicBezTo>
                  <a:cubicBezTo>
                    <a:pt x="7257" y="7257"/>
                    <a:pt x="10885" y="3628"/>
                    <a:pt x="10885" y="0"/>
                  </a:cubicBezTo>
                  <a:cubicBezTo>
                    <a:pt x="10885" y="0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CE08C6-6A8D-DC43-5F0D-8AE503DAB370}"/>
                </a:ext>
              </a:extLst>
            </p:cNvPr>
            <p:cNvSpPr/>
            <p:nvPr/>
          </p:nvSpPr>
          <p:spPr>
            <a:xfrm>
              <a:off x="6567434" y="2133617"/>
              <a:ext cx="8759" cy="10885"/>
            </a:xfrm>
            <a:custGeom>
              <a:avLst/>
              <a:gdLst>
                <a:gd name="connsiteX0" fmla="*/ 5131 w 8759"/>
                <a:gd name="connsiteY0" fmla="*/ 0 h 10885"/>
                <a:gd name="connsiteX1" fmla="*/ 1503 w 8759"/>
                <a:gd name="connsiteY1" fmla="*/ 10885 h 10885"/>
                <a:gd name="connsiteX2" fmla="*/ 8760 w 8759"/>
                <a:gd name="connsiteY2" fmla="*/ 10885 h 10885"/>
                <a:gd name="connsiteX3" fmla="*/ 8760 w 8759"/>
                <a:gd name="connsiteY3" fmla="*/ 3628 h 10885"/>
                <a:gd name="connsiteX4" fmla="*/ 5131 w 8759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9" h="10885">
                  <a:moveTo>
                    <a:pt x="5131" y="0"/>
                  </a:moveTo>
                  <a:cubicBezTo>
                    <a:pt x="1503" y="0"/>
                    <a:pt x="-2126" y="7257"/>
                    <a:pt x="1503" y="10885"/>
                  </a:cubicBezTo>
                  <a:cubicBezTo>
                    <a:pt x="1503" y="10885"/>
                    <a:pt x="8760" y="10885"/>
                    <a:pt x="8760" y="10885"/>
                  </a:cubicBezTo>
                  <a:cubicBezTo>
                    <a:pt x="8760" y="10885"/>
                    <a:pt x="8760" y="7257"/>
                    <a:pt x="8760" y="3628"/>
                  </a:cubicBezTo>
                  <a:cubicBezTo>
                    <a:pt x="8760" y="3628"/>
                    <a:pt x="8760" y="0"/>
                    <a:pt x="5131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69FC08-BC07-D885-69A6-FCA9B286EF18}"/>
                </a:ext>
              </a:extLst>
            </p:cNvPr>
            <p:cNvSpPr/>
            <p:nvPr/>
          </p:nvSpPr>
          <p:spPr>
            <a:xfrm>
              <a:off x="6612478" y="2075562"/>
              <a:ext cx="18142" cy="16016"/>
            </a:xfrm>
            <a:custGeom>
              <a:avLst/>
              <a:gdLst>
                <a:gd name="connsiteX0" fmla="*/ 14514 w 18142"/>
                <a:gd name="connsiteY0" fmla="*/ 0 h 16016"/>
                <a:gd name="connsiteX1" fmla="*/ 0 w 18142"/>
                <a:gd name="connsiteY1" fmla="*/ 0 h 16016"/>
                <a:gd name="connsiteX2" fmla="*/ 0 w 18142"/>
                <a:gd name="connsiteY2" fmla="*/ 10885 h 16016"/>
                <a:gd name="connsiteX3" fmla="*/ 7257 w 18142"/>
                <a:gd name="connsiteY3" fmla="*/ 14514 h 16016"/>
                <a:gd name="connsiteX4" fmla="*/ 18142 w 18142"/>
                <a:gd name="connsiteY4" fmla="*/ 14514 h 16016"/>
                <a:gd name="connsiteX5" fmla="*/ 14514 w 18142"/>
                <a:gd name="connsiteY5" fmla="*/ 0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" h="16016">
                  <a:moveTo>
                    <a:pt x="14514" y="0"/>
                  </a:moveTo>
                  <a:cubicBezTo>
                    <a:pt x="10885" y="0"/>
                    <a:pt x="3628" y="0"/>
                    <a:pt x="0" y="0"/>
                  </a:cubicBezTo>
                  <a:cubicBezTo>
                    <a:pt x="0" y="3628"/>
                    <a:pt x="0" y="7257"/>
                    <a:pt x="0" y="10885"/>
                  </a:cubicBezTo>
                  <a:cubicBezTo>
                    <a:pt x="0" y="14514"/>
                    <a:pt x="3628" y="18142"/>
                    <a:pt x="7257" y="14514"/>
                  </a:cubicBezTo>
                  <a:cubicBezTo>
                    <a:pt x="10885" y="14514"/>
                    <a:pt x="14514" y="14514"/>
                    <a:pt x="18142" y="14514"/>
                  </a:cubicBezTo>
                  <a:cubicBezTo>
                    <a:pt x="18142" y="10885"/>
                    <a:pt x="14514" y="3628"/>
                    <a:pt x="14514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CBF6F0-F662-A324-2A70-8D3B5755985B}"/>
                </a:ext>
              </a:extLst>
            </p:cNvPr>
            <p:cNvSpPr/>
            <p:nvPr/>
          </p:nvSpPr>
          <p:spPr>
            <a:xfrm>
              <a:off x="6674161" y="2045546"/>
              <a:ext cx="41525" cy="73557"/>
            </a:xfrm>
            <a:custGeom>
              <a:avLst/>
              <a:gdLst>
                <a:gd name="connsiteX0" fmla="*/ 7257 w 41525"/>
                <a:gd name="connsiteY0" fmla="*/ 51787 h 73557"/>
                <a:gd name="connsiteX1" fmla="*/ 3629 w 41525"/>
                <a:gd name="connsiteY1" fmla="*/ 48158 h 73557"/>
                <a:gd name="connsiteX2" fmla="*/ 0 w 41525"/>
                <a:gd name="connsiteY2" fmla="*/ 44530 h 73557"/>
                <a:gd name="connsiteX3" fmla="*/ 0 w 41525"/>
                <a:gd name="connsiteY3" fmla="*/ 33645 h 73557"/>
                <a:gd name="connsiteX4" fmla="*/ 3629 w 41525"/>
                <a:gd name="connsiteY4" fmla="*/ 22759 h 73557"/>
                <a:gd name="connsiteX5" fmla="*/ 7257 w 41525"/>
                <a:gd name="connsiteY5" fmla="*/ 8246 h 73557"/>
                <a:gd name="connsiteX6" fmla="*/ 18142 w 41525"/>
                <a:gd name="connsiteY6" fmla="*/ 989 h 73557"/>
                <a:gd name="connsiteX7" fmla="*/ 29027 w 41525"/>
                <a:gd name="connsiteY7" fmla="*/ 30016 h 73557"/>
                <a:gd name="connsiteX8" fmla="*/ 32656 w 41525"/>
                <a:gd name="connsiteY8" fmla="*/ 33645 h 73557"/>
                <a:gd name="connsiteX9" fmla="*/ 32656 w 41525"/>
                <a:gd name="connsiteY9" fmla="*/ 37273 h 73557"/>
                <a:gd name="connsiteX10" fmla="*/ 39913 w 41525"/>
                <a:gd name="connsiteY10" fmla="*/ 62672 h 73557"/>
                <a:gd name="connsiteX11" fmla="*/ 39913 w 41525"/>
                <a:gd name="connsiteY11" fmla="*/ 73557 h 73557"/>
                <a:gd name="connsiteX12" fmla="*/ 29027 w 41525"/>
                <a:gd name="connsiteY12" fmla="*/ 73557 h 73557"/>
                <a:gd name="connsiteX13" fmla="*/ 21771 w 41525"/>
                <a:gd name="connsiteY13" fmla="*/ 66301 h 73557"/>
                <a:gd name="connsiteX14" fmla="*/ 7257 w 41525"/>
                <a:gd name="connsiteY14" fmla="*/ 51787 h 7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525" h="73557">
                  <a:moveTo>
                    <a:pt x="7257" y="51787"/>
                  </a:moveTo>
                  <a:cubicBezTo>
                    <a:pt x="7257" y="51787"/>
                    <a:pt x="3629" y="48158"/>
                    <a:pt x="3629" y="48158"/>
                  </a:cubicBezTo>
                  <a:cubicBezTo>
                    <a:pt x="3629" y="48158"/>
                    <a:pt x="0" y="44530"/>
                    <a:pt x="0" y="44530"/>
                  </a:cubicBezTo>
                  <a:cubicBezTo>
                    <a:pt x="0" y="40902"/>
                    <a:pt x="0" y="37273"/>
                    <a:pt x="0" y="33645"/>
                  </a:cubicBezTo>
                  <a:cubicBezTo>
                    <a:pt x="0" y="30016"/>
                    <a:pt x="3629" y="26388"/>
                    <a:pt x="3629" y="22759"/>
                  </a:cubicBezTo>
                  <a:cubicBezTo>
                    <a:pt x="3629" y="19131"/>
                    <a:pt x="3629" y="11874"/>
                    <a:pt x="7257" y="8246"/>
                  </a:cubicBezTo>
                  <a:cubicBezTo>
                    <a:pt x="7257" y="4617"/>
                    <a:pt x="14514" y="-2640"/>
                    <a:pt x="18142" y="989"/>
                  </a:cubicBezTo>
                  <a:cubicBezTo>
                    <a:pt x="18142" y="11874"/>
                    <a:pt x="21771" y="22759"/>
                    <a:pt x="29027" y="30016"/>
                  </a:cubicBezTo>
                  <a:cubicBezTo>
                    <a:pt x="29027" y="30016"/>
                    <a:pt x="32656" y="33645"/>
                    <a:pt x="32656" y="33645"/>
                  </a:cubicBezTo>
                  <a:cubicBezTo>
                    <a:pt x="32656" y="33645"/>
                    <a:pt x="32656" y="37273"/>
                    <a:pt x="32656" y="37273"/>
                  </a:cubicBezTo>
                  <a:cubicBezTo>
                    <a:pt x="32656" y="44530"/>
                    <a:pt x="32656" y="55415"/>
                    <a:pt x="39913" y="62672"/>
                  </a:cubicBezTo>
                  <a:cubicBezTo>
                    <a:pt x="43541" y="66301"/>
                    <a:pt x="39913" y="69929"/>
                    <a:pt x="39913" y="73557"/>
                  </a:cubicBezTo>
                  <a:cubicBezTo>
                    <a:pt x="36284" y="73557"/>
                    <a:pt x="32656" y="73557"/>
                    <a:pt x="29027" y="73557"/>
                  </a:cubicBezTo>
                  <a:cubicBezTo>
                    <a:pt x="25399" y="69929"/>
                    <a:pt x="25399" y="66301"/>
                    <a:pt x="21771" y="66301"/>
                  </a:cubicBezTo>
                  <a:cubicBezTo>
                    <a:pt x="21771" y="59044"/>
                    <a:pt x="14514" y="55415"/>
                    <a:pt x="7257" y="51787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5601E9-4B3F-2DDA-0317-26607E784915}"/>
                </a:ext>
              </a:extLst>
            </p:cNvPr>
            <p:cNvSpPr/>
            <p:nvPr/>
          </p:nvSpPr>
          <p:spPr>
            <a:xfrm>
              <a:off x="6844697" y="2373093"/>
              <a:ext cx="10885" cy="7256"/>
            </a:xfrm>
            <a:custGeom>
              <a:avLst/>
              <a:gdLst>
                <a:gd name="connsiteX0" fmla="*/ 10885 w 10885"/>
                <a:gd name="connsiteY0" fmla="*/ 0 h 7256"/>
                <a:gd name="connsiteX1" fmla="*/ 0 w 10885"/>
                <a:gd name="connsiteY1" fmla="*/ 0 h 7256"/>
                <a:gd name="connsiteX2" fmla="*/ 0 w 10885"/>
                <a:gd name="connsiteY2" fmla="*/ 7257 h 7256"/>
                <a:gd name="connsiteX3" fmla="*/ 10885 w 10885"/>
                <a:gd name="connsiteY3" fmla="*/ 7257 h 7256"/>
                <a:gd name="connsiteX4" fmla="*/ 10885 w 10885"/>
                <a:gd name="connsiteY4" fmla="*/ 0 h 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7256">
                  <a:moveTo>
                    <a:pt x="10885" y="0"/>
                  </a:moveTo>
                  <a:cubicBezTo>
                    <a:pt x="7257" y="0"/>
                    <a:pt x="3629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3629" y="7257"/>
                    <a:pt x="7257" y="7257"/>
                    <a:pt x="10885" y="7257"/>
                  </a:cubicBezTo>
                  <a:cubicBezTo>
                    <a:pt x="10885" y="3628"/>
                    <a:pt x="10885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EA35CD-796C-AE20-FDFA-005228DD5966}"/>
                </a:ext>
              </a:extLst>
            </p:cNvPr>
            <p:cNvSpPr/>
            <p:nvPr/>
          </p:nvSpPr>
          <p:spPr>
            <a:xfrm>
              <a:off x="6754894" y="2184415"/>
              <a:ext cx="20863" cy="18142"/>
            </a:xfrm>
            <a:custGeom>
              <a:avLst/>
              <a:gdLst>
                <a:gd name="connsiteX0" fmla="*/ 9978 w 20863"/>
                <a:gd name="connsiteY0" fmla="*/ 18142 h 18142"/>
                <a:gd name="connsiteX1" fmla="*/ 20863 w 20863"/>
                <a:gd name="connsiteY1" fmla="*/ 18142 h 18142"/>
                <a:gd name="connsiteX2" fmla="*/ 17235 w 20863"/>
                <a:gd name="connsiteY2" fmla="*/ 10885 h 18142"/>
                <a:gd name="connsiteX3" fmla="*/ 6350 w 20863"/>
                <a:gd name="connsiteY3" fmla="*/ 0 h 18142"/>
                <a:gd name="connsiteX4" fmla="*/ 2721 w 20863"/>
                <a:gd name="connsiteY4" fmla="*/ 0 h 18142"/>
                <a:gd name="connsiteX5" fmla="*/ 2721 w 20863"/>
                <a:gd name="connsiteY5" fmla="*/ 7257 h 18142"/>
                <a:gd name="connsiteX6" fmla="*/ 9978 w 20863"/>
                <a:gd name="connsiteY6" fmla="*/ 18142 h 1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63" h="18142">
                  <a:moveTo>
                    <a:pt x="9978" y="18142"/>
                  </a:moveTo>
                  <a:cubicBezTo>
                    <a:pt x="13607" y="18142"/>
                    <a:pt x="17235" y="18142"/>
                    <a:pt x="20863" y="18142"/>
                  </a:cubicBezTo>
                  <a:cubicBezTo>
                    <a:pt x="20863" y="14514"/>
                    <a:pt x="20863" y="14514"/>
                    <a:pt x="17235" y="10885"/>
                  </a:cubicBezTo>
                  <a:cubicBezTo>
                    <a:pt x="13607" y="7257"/>
                    <a:pt x="9978" y="3628"/>
                    <a:pt x="6350" y="0"/>
                  </a:cubicBezTo>
                  <a:cubicBezTo>
                    <a:pt x="6350" y="0"/>
                    <a:pt x="2721" y="0"/>
                    <a:pt x="2721" y="0"/>
                  </a:cubicBezTo>
                  <a:cubicBezTo>
                    <a:pt x="-907" y="0"/>
                    <a:pt x="-907" y="3628"/>
                    <a:pt x="2721" y="7257"/>
                  </a:cubicBezTo>
                  <a:cubicBezTo>
                    <a:pt x="6350" y="10885"/>
                    <a:pt x="9978" y="14514"/>
                    <a:pt x="9978" y="18142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5001B6-42DF-694E-B57E-02377C948A57}"/>
                </a:ext>
              </a:extLst>
            </p:cNvPr>
            <p:cNvSpPr/>
            <p:nvPr/>
          </p:nvSpPr>
          <p:spPr>
            <a:xfrm>
              <a:off x="5988389" y="1563955"/>
              <a:ext cx="7256" cy="10885"/>
            </a:xfrm>
            <a:custGeom>
              <a:avLst/>
              <a:gdLst>
                <a:gd name="connsiteX0" fmla="*/ 3628 w 7256"/>
                <a:gd name="connsiteY0" fmla="*/ 0 h 10885"/>
                <a:gd name="connsiteX1" fmla="*/ 0 w 7256"/>
                <a:gd name="connsiteY1" fmla="*/ 10885 h 10885"/>
                <a:gd name="connsiteX2" fmla="*/ 3628 w 7256"/>
                <a:gd name="connsiteY2" fmla="*/ 10885 h 10885"/>
                <a:gd name="connsiteX3" fmla="*/ 7257 w 7256"/>
                <a:gd name="connsiteY3" fmla="*/ 7257 h 10885"/>
                <a:gd name="connsiteX4" fmla="*/ 3628 w 7256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6" h="10885">
                  <a:moveTo>
                    <a:pt x="3628" y="0"/>
                  </a:moveTo>
                  <a:cubicBezTo>
                    <a:pt x="0" y="3628"/>
                    <a:pt x="0" y="7257"/>
                    <a:pt x="0" y="10885"/>
                  </a:cubicBezTo>
                  <a:cubicBezTo>
                    <a:pt x="0" y="10885"/>
                    <a:pt x="3628" y="10885"/>
                    <a:pt x="3628" y="10885"/>
                  </a:cubicBezTo>
                  <a:cubicBezTo>
                    <a:pt x="7257" y="10885"/>
                    <a:pt x="7257" y="7257"/>
                    <a:pt x="7257" y="7257"/>
                  </a:cubicBezTo>
                  <a:cubicBezTo>
                    <a:pt x="7257" y="3628"/>
                    <a:pt x="3628" y="0"/>
                    <a:pt x="3628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B5A69E-2E2E-4A04-7C99-F91D5B4308C1}"/>
                </a:ext>
              </a:extLst>
            </p:cNvPr>
            <p:cNvSpPr/>
            <p:nvPr/>
          </p:nvSpPr>
          <p:spPr>
            <a:xfrm>
              <a:off x="6002903" y="1555682"/>
              <a:ext cx="7256" cy="9885"/>
            </a:xfrm>
            <a:custGeom>
              <a:avLst/>
              <a:gdLst>
                <a:gd name="connsiteX0" fmla="*/ 0 w 7256"/>
                <a:gd name="connsiteY0" fmla="*/ 4644 h 9885"/>
                <a:gd name="connsiteX1" fmla="*/ 0 w 7256"/>
                <a:gd name="connsiteY1" fmla="*/ 8273 h 9885"/>
                <a:gd name="connsiteX2" fmla="*/ 7257 w 7256"/>
                <a:gd name="connsiteY2" fmla="*/ 8273 h 9885"/>
                <a:gd name="connsiteX3" fmla="*/ 3629 w 7256"/>
                <a:gd name="connsiteY3" fmla="*/ 1016 h 9885"/>
                <a:gd name="connsiteX4" fmla="*/ 0 w 7256"/>
                <a:gd name="connsiteY4" fmla="*/ 4644 h 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6" h="9885">
                  <a:moveTo>
                    <a:pt x="0" y="4644"/>
                  </a:moveTo>
                  <a:cubicBezTo>
                    <a:pt x="0" y="4644"/>
                    <a:pt x="0" y="8273"/>
                    <a:pt x="0" y="8273"/>
                  </a:cubicBezTo>
                  <a:cubicBezTo>
                    <a:pt x="0" y="11901"/>
                    <a:pt x="3629" y="8273"/>
                    <a:pt x="7257" y="8273"/>
                  </a:cubicBezTo>
                  <a:cubicBezTo>
                    <a:pt x="7257" y="4644"/>
                    <a:pt x="7257" y="4644"/>
                    <a:pt x="3629" y="1016"/>
                  </a:cubicBezTo>
                  <a:cubicBezTo>
                    <a:pt x="0" y="-2612"/>
                    <a:pt x="0" y="4644"/>
                    <a:pt x="0" y="4644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E47881-3E11-E2CE-2636-F94375FB2DA5}"/>
                </a:ext>
              </a:extLst>
            </p:cNvPr>
            <p:cNvSpPr/>
            <p:nvPr/>
          </p:nvSpPr>
          <p:spPr>
            <a:xfrm>
              <a:off x="6010160" y="1553069"/>
              <a:ext cx="14513" cy="7256"/>
            </a:xfrm>
            <a:custGeom>
              <a:avLst/>
              <a:gdLst>
                <a:gd name="connsiteX0" fmla="*/ 7257 w 14513"/>
                <a:gd name="connsiteY0" fmla="*/ 0 h 7256"/>
                <a:gd name="connsiteX1" fmla="*/ 0 w 14513"/>
                <a:gd name="connsiteY1" fmla="*/ 0 h 7256"/>
                <a:gd name="connsiteX2" fmla="*/ 10885 w 14513"/>
                <a:gd name="connsiteY2" fmla="*/ 7257 h 7256"/>
                <a:gd name="connsiteX3" fmla="*/ 14514 w 14513"/>
                <a:gd name="connsiteY3" fmla="*/ 0 h 7256"/>
                <a:gd name="connsiteX4" fmla="*/ 7257 w 14513"/>
                <a:gd name="connsiteY4" fmla="*/ 0 h 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3" h="7256">
                  <a:moveTo>
                    <a:pt x="7257" y="0"/>
                  </a:moveTo>
                  <a:cubicBezTo>
                    <a:pt x="3629" y="0"/>
                    <a:pt x="3629" y="0"/>
                    <a:pt x="0" y="0"/>
                  </a:cubicBezTo>
                  <a:cubicBezTo>
                    <a:pt x="0" y="3628"/>
                    <a:pt x="7257" y="7257"/>
                    <a:pt x="10885" y="7257"/>
                  </a:cubicBezTo>
                  <a:cubicBezTo>
                    <a:pt x="10885" y="3628"/>
                    <a:pt x="10885" y="3628"/>
                    <a:pt x="14514" y="0"/>
                  </a:cubicBezTo>
                  <a:cubicBezTo>
                    <a:pt x="14514" y="0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07CED2-EF67-8145-7A87-98E7C875364C}"/>
                </a:ext>
              </a:extLst>
            </p:cNvPr>
            <p:cNvSpPr/>
            <p:nvPr/>
          </p:nvSpPr>
          <p:spPr>
            <a:xfrm>
              <a:off x="6875850" y="2456547"/>
              <a:ext cx="10262" cy="10885"/>
            </a:xfrm>
            <a:custGeom>
              <a:avLst/>
              <a:gdLst>
                <a:gd name="connsiteX0" fmla="*/ 1503 w 10262"/>
                <a:gd name="connsiteY0" fmla="*/ 3628 h 10885"/>
                <a:gd name="connsiteX1" fmla="*/ 5131 w 10262"/>
                <a:gd name="connsiteY1" fmla="*/ 10885 h 10885"/>
                <a:gd name="connsiteX2" fmla="*/ 8760 w 10262"/>
                <a:gd name="connsiteY2" fmla="*/ 0 h 10885"/>
                <a:gd name="connsiteX3" fmla="*/ 1503 w 10262"/>
                <a:gd name="connsiteY3" fmla="*/ 3628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2" h="10885">
                  <a:moveTo>
                    <a:pt x="1503" y="3628"/>
                  </a:moveTo>
                  <a:cubicBezTo>
                    <a:pt x="-2126" y="7257"/>
                    <a:pt x="1503" y="10885"/>
                    <a:pt x="5131" y="10885"/>
                  </a:cubicBezTo>
                  <a:cubicBezTo>
                    <a:pt x="8760" y="10885"/>
                    <a:pt x="12388" y="3628"/>
                    <a:pt x="8760" y="0"/>
                  </a:cubicBezTo>
                  <a:cubicBezTo>
                    <a:pt x="8760" y="0"/>
                    <a:pt x="5131" y="3628"/>
                    <a:pt x="1503" y="3628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45CF0C-E8B4-94D7-756F-D38C85C4988E}"/>
                </a:ext>
              </a:extLst>
            </p:cNvPr>
            <p:cNvSpPr/>
            <p:nvPr/>
          </p:nvSpPr>
          <p:spPr>
            <a:xfrm>
              <a:off x="6398401" y="3320111"/>
              <a:ext cx="37896" cy="21770"/>
            </a:xfrm>
            <a:custGeom>
              <a:avLst/>
              <a:gdLst>
                <a:gd name="connsiteX0" fmla="*/ 36284 w 37896"/>
                <a:gd name="connsiteY0" fmla="*/ 14514 h 21770"/>
                <a:gd name="connsiteX1" fmla="*/ 25399 w 37896"/>
                <a:gd name="connsiteY1" fmla="*/ 14514 h 21770"/>
                <a:gd name="connsiteX2" fmla="*/ 18142 w 37896"/>
                <a:gd name="connsiteY2" fmla="*/ 18142 h 21770"/>
                <a:gd name="connsiteX3" fmla="*/ 14514 w 37896"/>
                <a:gd name="connsiteY3" fmla="*/ 21770 h 21770"/>
                <a:gd name="connsiteX4" fmla="*/ 10885 w 37896"/>
                <a:gd name="connsiteY4" fmla="*/ 21770 h 21770"/>
                <a:gd name="connsiteX5" fmla="*/ 0 w 37896"/>
                <a:gd name="connsiteY5" fmla="*/ 21770 h 21770"/>
                <a:gd name="connsiteX6" fmla="*/ 3628 w 37896"/>
                <a:gd name="connsiteY6" fmla="*/ 18142 h 21770"/>
                <a:gd name="connsiteX7" fmla="*/ 18142 w 37896"/>
                <a:gd name="connsiteY7" fmla="*/ 7257 h 21770"/>
                <a:gd name="connsiteX8" fmla="*/ 32656 w 37896"/>
                <a:gd name="connsiteY8" fmla="*/ 0 h 21770"/>
                <a:gd name="connsiteX9" fmla="*/ 36284 w 37896"/>
                <a:gd name="connsiteY9" fmla="*/ 0 h 21770"/>
                <a:gd name="connsiteX10" fmla="*/ 36284 w 37896"/>
                <a:gd name="connsiteY10" fmla="*/ 3628 h 21770"/>
                <a:gd name="connsiteX11" fmla="*/ 36284 w 37896"/>
                <a:gd name="connsiteY11" fmla="*/ 14514 h 2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96" h="21770">
                  <a:moveTo>
                    <a:pt x="36284" y="14514"/>
                  </a:moveTo>
                  <a:cubicBezTo>
                    <a:pt x="32656" y="14514"/>
                    <a:pt x="29027" y="14514"/>
                    <a:pt x="25399" y="14514"/>
                  </a:cubicBezTo>
                  <a:cubicBezTo>
                    <a:pt x="21770" y="14514"/>
                    <a:pt x="18142" y="14514"/>
                    <a:pt x="18142" y="18142"/>
                  </a:cubicBezTo>
                  <a:cubicBezTo>
                    <a:pt x="18142" y="18142"/>
                    <a:pt x="18142" y="21770"/>
                    <a:pt x="14514" y="21770"/>
                  </a:cubicBezTo>
                  <a:cubicBezTo>
                    <a:pt x="14514" y="21770"/>
                    <a:pt x="10885" y="21770"/>
                    <a:pt x="10885" y="21770"/>
                  </a:cubicBezTo>
                  <a:cubicBezTo>
                    <a:pt x="7257" y="21770"/>
                    <a:pt x="3628" y="21770"/>
                    <a:pt x="0" y="21770"/>
                  </a:cubicBezTo>
                  <a:cubicBezTo>
                    <a:pt x="0" y="21770"/>
                    <a:pt x="0" y="18142"/>
                    <a:pt x="3628" y="18142"/>
                  </a:cubicBezTo>
                  <a:cubicBezTo>
                    <a:pt x="7257" y="14514"/>
                    <a:pt x="14514" y="10885"/>
                    <a:pt x="18142" y="7257"/>
                  </a:cubicBezTo>
                  <a:cubicBezTo>
                    <a:pt x="21770" y="3628"/>
                    <a:pt x="25399" y="0"/>
                    <a:pt x="32656" y="0"/>
                  </a:cubicBezTo>
                  <a:cubicBezTo>
                    <a:pt x="32656" y="0"/>
                    <a:pt x="36284" y="0"/>
                    <a:pt x="36284" y="0"/>
                  </a:cubicBezTo>
                  <a:cubicBezTo>
                    <a:pt x="36284" y="0"/>
                    <a:pt x="36284" y="0"/>
                    <a:pt x="36284" y="3628"/>
                  </a:cubicBezTo>
                  <a:cubicBezTo>
                    <a:pt x="39913" y="3628"/>
                    <a:pt x="36284" y="10885"/>
                    <a:pt x="36284" y="14514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A28A74-188F-7F0E-C211-E9230FF5444C}"/>
                </a:ext>
              </a:extLst>
            </p:cNvPr>
            <p:cNvSpPr/>
            <p:nvPr/>
          </p:nvSpPr>
          <p:spPr>
            <a:xfrm>
              <a:off x="6351232" y="3276570"/>
              <a:ext cx="18142" cy="17235"/>
            </a:xfrm>
            <a:custGeom>
              <a:avLst/>
              <a:gdLst>
                <a:gd name="connsiteX0" fmla="*/ 10885 w 18142"/>
                <a:gd name="connsiteY0" fmla="*/ 0 h 17235"/>
                <a:gd name="connsiteX1" fmla="*/ 3628 w 18142"/>
                <a:gd name="connsiteY1" fmla="*/ 3629 h 17235"/>
                <a:gd name="connsiteX2" fmla="*/ 0 w 18142"/>
                <a:gd name="connsiteY2" fmla="*/ 14514 h 17235"/>
                <a:gd name="connsiteX3" fmla="*/ 10885 w 18142"/>
                <a:gd name="connsiteY3" fmla="*/ 14514 h 17235"/>
                <a:gd name="connsiteX4" fmla="*/ 18142 w 18142"/>
                <a:gd name="connsiteY4" fmla="*/ 3629 h 17235"/>
                <a:gd name="connsiteX5" fmla="*/ 10885 w 18142"/>
                <a:gd name="connsiteY5" fmla="*/ 0 h 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" h="17235">
                  <a:moveTo>
                    <a:pt x="10885" y="0"/>
                  </a:moveTo>
                  <a:cubicBezTo>
                    <a:pt x="7257" y="0"/>
                    <a:pt x="3628" y="3629"/>
                    <a:pt x="3628" y="3629"/>
                  </a:cubicBezTo>
                  <a:cubicBezTo>
                    <a:pt x="0" y="7257"/>
                    <a:pt x="0" y="10885"/>
                    <a:pt x="0" y="14514"/>
                  </a:cubicBezTo>
                  <a:cubicBezTo>
                    <a:pt x="3628" y="18142"/>
                    <a:pt x="7257" y="18142"/>
                    <a:pt x="10885" y="14514"/>
                  </a:cubicBezTo>
                  <a:cubicBezTo>
                    <a:pt x="14514" y="10885"/>
                    <a:pt x="14514" y="7257"/>
                    <a:pt x="18142" y="3629"/>
                  </a:cubicBezTo>
                  <a:cubicBezTo>
                    <a:pt x="14514" y="0"/>
                    <a:pt x="14514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EA77E62-347A-AC12-26E3-707FB3BAE0EC}"/>
                </a:ext>
              </a:extLst>
            </p:cNvPr>
            <p:cNvSpPr/>
            <p:nvPr/>
          </p:nvSpPr>
          <p:spPr>
            <a:xfrm>
              <a:off x="6539910" y="2013879"/>
              <a:ext cx="13606" cy="6349"/>
            </a:xfrm>
            <a:custGeom>
              <a:avLst/>
              <a:gdLst>
                <a:gd name="connsiteX0" fmla="*/ 10885 w 13606"/>
                <a:gd name="connsiteY0" fmla="*/ 0 h 6349"/>
                <a:gd name="connsiteX1" fmla="*/ 3628 w 13606"/>
                <a:gd name="connsiteY1" fmla="*/ 0 h 6349"/>
                <a:gd name="connsiteX2" fmla="*/ 0 w 13606"/>
                <a:gd name="connsiteY2" fmla="*/ 3628 h 6349"/>
                <a:gd name="connsiteX3" fmla="*/ 3628 w 13606"/>
                <a:gd name="connsiteY3" fmla="*/ 3628 h 6349"/>
                <a:gd name="connsiteX4" fmla="*/ 10885 w 13606"/>
                <a:gd name="connsiteY4" fmla="*/ 3628 h 6349"/>
                <a:gd name="connsiteX5" fmla="*/ 10885 w 13606"/>
                <a:gd name="connsiteY5" fmla="*/ 0 h 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6" h="6349">
                  <a:moveTo>
                    <a:pt x="10885" y="0"/>
                  </a:moveTo>
                  <a:cubicBezTo>
                    <a:pt x="7257" y="0"/>
                    <a:pt x="7257" y="0"/>
                    <a:pt x="3628" y="0"/>
                  </a:cubicBezTo>
                  <a:cubicBezTo>
                    <a:pt x="3628" y="0"/>
                    <a:pt x="0" y="3628"/>
                    <a:pt x="0" y="3628"/>
                  </a:cubicBezTo>
                  <a:cubicBezTo>
                    <a:pt x="0" y="7257"/>
                    <a:pt x="3628" y="7257"/>
                    <a:pt x="3628" y="3628"/>
                  </a:cubicBezTo>
                  <a:cubicBezTo>
                    <a:pt x="3628" y="3628"/>
                    <a:pt x="7257" y="3628"/>
                    <a:pt x="10885" y="3628"/>
                  </a:cubicBezTo>
                  <a:cubicBezTo>
                    <a:pt x="14514" y="7257"/>
                    <a:pt x="14514" y="3628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147AF8-FBD4-A86C-A2B8-5F07B7AC7C8A}"/>
                </a:ext>
              </a:extLst>
            </p:cNvPr>
            <p:cNvSpPr/>
            <p:nvPr/>
          </p:nvSpPr>
          <p:spPr>
            <a:xfrm>
              <a:off x="5244563" y="4931131"/>
              <a:ext cx="10885" cy="10885"/>
            </a:xfrm>
            <a:custGeom>
              <a:avLst/>
              <a:gdLst>
                <a:gd name="connsiteX0" fmla="*/ 10885 w 10885"/>
                <a:gd name="connsiteY0" fmla="*/ 0 h 10885"/>
                <a:gd name="connsiteX1" fmla="*/ 0 w 10885"/>
                <a:gd name="connsiteY1" fmla="*/ 0 h 10885"/>
                <a:gd name="connsiteX2" fmla="*/ 0 w 10885"/>
                <a:gd name="connsiteY2" fmla="*/ 7257 h 10885"/>
                <a:gd name="connsiteX3" fmla="*/ 3628 w 10885"/>
                <a:gd name="connsiteY3" fmla="*/ 10885 h 10885"/>
                <a:gd name="connsiteX4" fmla="*/ 10885 w 10885"/>
                <a:gd name="connsiteY4" fmla="*/ 10885 h 10885"/>
                <a:gd name="connsiteX5" fmla="*/ 10885 w 10885"/>
                <a:gd name="connsiteY5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5" h="10885">
                  <a:moveTo>
                    <a:pt x="10885" y="0"/>
                  </a:moveTo>
                  <a:cubicBezTo>
                    <a:pt x="7257" y="0"/>
                    <a:pt x="3628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0" y="7257"/>
                    <a:pt x="3628" y="7257"/>
                    <a:pt x="3628" y="10885"/>
                  </a:cubicBezTo>
                  <a:cubicBezTo>
                    <a:pt x="7257" y="10885"/>
                    <a:pt x="10885" y="10885"/>
                    <a:pt x="10885" y="10885"/>
                  </a:cubicBezTo>
                  <a:cubicBezTo>
                    <a:pt x="10885" y="7257"/>
                    <a:pt x="10885" y="3628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DB4F91-5B39-A895-F750-18F7F2F72756}"/>
                </a:ext>
              </a:extLst>
            </p:cNvPr>
            <p:cNvSpPr/>
            <p:nvPr/>
          </p:nvSpPr>
          <p:spPr>
            <a:xfrm>
              <a:off x="5161109" y="4902103"/>
              <a:ext cx="7256" cy="18142"/>
            </a:xfrm>
            <a:custGeom>
              <a:avLst/>
              <a:gdLst>
                <a:gd name="connsiteX0" fmla="*/ 7257 w 7256"/>
                <a:gd name="connsiteY0" fmla="*/ 0 h 18142"/>
                <a:gd name="connsiteX1" fmla="*/ 0 w 7256"/>
                <a:gd name="connsiteY1" fmla="*/ 18142 h 18142"/>
                <a:gd name="connsiteX2" fmla="*/ 7257 w 7256"/>
                <a:gd name="connsiteY2" fmla="*/ 0 h 1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6" h="18142">
                  <a:moveTo>
                    <a:pt x="7257" y="0"/>
                  </a:moveTo>
                  <a:cubicBezTo>
                    <a:pt x="3628" y="3628"/>
                    <a:pt x="0" y="10885"/>
                    <a:pt x="0" y="18142"/>
                  </a:cubicBezTo>
                  <a:cubicBezTo>
                    <a:pt x="7257" y="14514"/>
                    <a:pt x="7257" y="7257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94EA5D-D562-FFAD-38F7-7C54B228734A}"/>
                </a:ext>
              </a:extLst>
            </p:cNvPr>
            <p:cNvGrpSpPr/>
            <p:nvPr/>
          </p:nvGrpSpPr>
          <p:grpSpPr>
            <a:xfrm>
              <a:off x="4972431" y="1618381"/>
              <a:ext cx="3251066" cy="3175620"/>
              <a:chOff x="4972431" y="1618381"/>
              <a:chExt cx="3251066" cy="3175620"/>
            </a:xfrm>
            <a:solidFill>
              <a:srgbClr val="C00000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29B6441-755B-4CC5-828B-7CF0702E828C}"/>
                  </a:ext>
                </a:extLst>
              </p:cNvPr>
              <p:cNvSpPr/>
              <p:nvPr/>
            </p:nvSpPr>
            <p:spPr>
              <a:xfrm>
                <a:off x="4972431" y="3182231"/>
                <a:ext cx="1444111" cy="1611770"/>
              </a:xfrm>
              <a:custGeom>
                <a:avLst/>
                <a:gdLst>
                  <a:gd name="connsiteX0" fmla="*/ 1364287 w 1444111"/>
                  <a:gd name="connsiteY0" fmla="*/ 145137 h 1611770"/>
                  <a:gd name="connsiteX1" fmla="*/ 1360658 w 1444111"/>
                  <a:gd name="connsiteY1" fmla="*/ 137880 h 1611770"/>
                  <a:gd name="connsiteX2" fmla="*/ 1360658 w 1444111"/>
                  <a:gd name="connsiteY2" fmla="*/ 134252 h 1611770"/>
                  <a:gd name="connsiteX3" fmla="*/ 1367915 w 1444111"/>
                  <a:gd name="connsiteY3" fmla="*/ 123366 h 1611770"/>
                  <a:gd name="connsiteX4" fmla="*/ 1371544 w 1444111"/>
                  <a:gd name="connsiteY4" fmla="*/ 119738 h 1611770"/>
                  <a:gd name="connsiteX5" fmla="*/ 1371544 w 1444111"/>
                  <a:gd name="connsiteY5" fmla="*/ 116110 h 1611770"/>
                  <a:gd name="connsiteX6" fmla="*/ 1349773 w 1444111"/>
                  <a:gd name="connsiteY6" fmla="*/ 123366 h 1611770"/>
                  <a:gd name="connsiteX7" fmla="*/ 1353401 w 1444111"/>
                  <a:gd name="connsiteY7" fmla="*/ 108853 h 1611770"/>
                  <a:gd name="connsiteX8" fmla="*/ 1353401 w 1444111"/>
                  <a:gd name="connsiteY8" fmla="*/ 105224 h 1611770"/>
                  <a:gd name="connsiteX9" fmla="*/ 1357030 w 1444111"/>
                  <a:gd name="connsiteY9" fmla="*/ 105224 h 1611770"/>
                  <a:gd name="connsiteX10" fmla="*/ 1375172 w 1444111"/>
                  <a:gd name="connsiteY10" fmla="*/ 105224 h 1611770"/>
                  <a:gd name="connsiteX11" fmla="*/ 1386057 w 1444111"/>
                  <a:gd name="connsiteY11" fmla="*/ 87082 h 1611770"/>
                  <a:gd name="connsiteX12" fmla="*/ 1389686 w 1444111"/>
                  <a:gd name="connsiteY12" fmla="*/ 83454 h 1611770"/>
                  <a:gd name="connsiteX13" fmla="*/ 1371544 w 1444111"/>
                  <a:gd name="connsiteY13" fmla="*/ 87082 h 1611770"/>
                  <a:gd name="connsiteX14" fmla="*/ 1360658 w 1444111"/>
                  <a:gd name="connsiteY14" fmla="*/ 87082 h 1611770"/>
                  <a:gd name="connsiteX15" fmla="*/ 1364287 w 1444111"/>
                  <a:gd name="connsiteY15" fmla="*/ 79825 h 1611770"/>
                  <a:gd name="connsiteX16" fmla="*/ 1375172 w 1444111"/>
                  <a:gd name="connsiteY16" fmla="*/ 72568 h 1611770"/>
                  <a:gd name="connsiteX17" fmla="*/ 1378800 w 1444111"/>
                  <a:gd name="connsiteY17" fmla="*/ 68940 h 1611770"/>
                  <a:gd name="connsiteX18" fmla="*/ 1382429 w 1444111"/>
                  <a:gd name="connsiteY18" fmla="*/ 58055 h 1611770"/>
                  <a:gd name="connsiteX19" fmla="*/ 1389686 w 1444111"/>
                  <a:gd name="connsiteY19" fmla="*/ 58055 h 1611770"/>
                  <a:gd name="connsiteX20" fmla="*/ 1386057 w 1444111"/>
                  <a:gd name="connsiteY20" fmla="*/ 47169 h 1611770"/>
                  <a:gd name="connsiteX21" fmla="*/ 1375172 w 1444111"/>
                  <a:gd name="connsiteY21" fmla="*/ 54426 h 1611770"/>
                  <a:gd name="connsiteX22" fmla="*/ 1367915 w 1444111"/>
                  <a:gd name="connsiteY22" fmla="*/ 50798 h 1611770"/>
                  <a:gd name="connsiteX23" fmla="*/ 1353401 w 1444111"/>
                  <a:gd name="connsiteY23" fmla="*/ 58055 h 1611770"/>
                  <a:gd name="connsiteX24" fmla="*/ 1353401 w 1444111"/>
                  <a:gd name="connsiteY24" fmla="*/ 61683 h 1611770"/>
                  <a:gd name="connsiteX25" fmla="*/ 1342516 w 1444111"/>
                  <a:gd name="connsiteY25" fmla="*/ 79825 h 1611770"/>
                  <a:gd name="connsiteX26" fmla="*/ 1346145 w 1444111"/>
                  <a:gd name="connsiteY26" fmla="*/ 83454 h 1611770"/>
                  <a:gd name="connsiteX27" fmla="*/ 1349773 w 1444111"/>
                  <a:gd name="connsiteY27" fmla="*/ 90711 h 1611770"/>
                  <a:gd name="connsiteX28" fmla="*/ 1328002 w 1444111"/>
                  <a:gd name="connsiteY28" fmla="*/ 108853 h 1611770"/>
                  <a:gd name="connsiteX29" fmla="*/ 1338888 w 1444111"/>
                  <a:gd name="connsiteY29" fmla="*/ 112481 h 1611770"/>
                  <a:gd name="connsiteX30" fmla="*/ 1313489 w 1444111"/>
                  <a:gd name="connsiteY30" fmla="*/ 119738 h 1611770"/>
                  <a:gd name="connsiteX31" fmla="*/ 1309860 w 1444111"/>
                  <a:gd name="connsiteY31" fmla="*/ 119738 h 1611770"/>
                  <a:gd name="connsiteX32" fmla="*/ 1291718 w 1444111"/>
                  <a:gd name="connsiteY32" fmla="*/ 134252 h 1611770"/>
                  <a:gd name="connsiteX33" fmla="*/ 1284461 w 1444111"/>
                  <a:gd name="connsiteY33" fmla="*/ 134252 h 1611770"/>
                  <a:gd name="connsiteX34" fmla="*/ 1269948 w 1444111"/>
                  <a:gd name="connsiteY34" fmla="*/ 145137 h 1611770"/>
                  <a:gd name="connsiteX35" fmla="*/ 1244549 w 1444111"/>
                  <a:gd name="connsiteY35" fmla="*/ 170536 h 1611770"/>
                  <a:gd name="connsiteX36" fmla="*/ 1240920 w 1444111"/>
                  <a:gd name="connsiteY36" fmla="*/ 174164 h 1611770"/>
                  <a:gd name="connsiteX37" fmla="*/ 1233664 w 1444111"/>
                  <a:gd name="connsiteY37" fmla="*/ 174164 h 1611770"/>
                  <a:gd name="connsiteX38" fmla="*/ 1211893 w 1444111"/>
                  <a:gd name="connsiteY38" fmla="*/ 159651 h 1611770"/>
                  <a:gd name="connsiteX39" fmla="*/ 1201008 w 1444111"/>
                  <a:gd name="connsiteY39" fmla="*/ 137880 h 1611770"/>
                  <a:gd name="connsiteX40" fmla="*/ 1197379 w 1444111"/>
                  <a:gd name="connsiteY40" fmla="*/ 105224 h 1611770"/>
                  <a:gd name="connsiteX41" fmla="*/ 1204636 w 1444111"/>
                  <a:gd name="connsiteY41" fmla="*/ 101596 h 1611770"/>
                  <a:gd name="connsiteX42" fmla="*/ 1208265 w 1444111"/>
                  <a:gd name="connsiteY42" fmla="*/ 87082 h 1611770"/>
                  <a:gd name="connsiteX43" fmla="*/ 1197379 w 1444111"/>
                  <a:gd name="connsiteY43" fmla="*/ 76197 h 1611770"/>
                  <a:gd name="connsiteX44" fmla="*/ 1193751 w 1444111"/>
                  <a:gd name="connsiteY44" fmla="*/ 76197 h 1611770"/>
                  <a:gd name="connsiteX45" fmla="*/ 1193751 w 1444111"/>
                  <a:gd name="connsiteY45" fmla="*/ 72568 h 1611770"/>
                  <a:gd name="connsiteX46" fmla="*/ 1190122 w 1444111"/>
                  <a:gd name="connsiteY46" fmla="*/ 65312 h 1611770"/>
                  <a:gd name="connsiteX47" fmla="*/ 1179237 w 1444111"/>
                  <a:gd name="connsiteY47" fmla="*/ 68940 h 1611770"/>
                  <a:gd name="connsiteX48" fmla="*/ 1142953 w 1444111"/>
                  <a:gd name="connsiteY48" fmla="*/ 58055 h 1611770"/>
                  <a:gd name="connsiteX49" fmla="*/ 1128439 w 1444111"/>
                  <a:gd name="connsiteY49" fmla="*/ 43541 h 1611770"/>
                  <a:gd name="connsiteX50" fmla="*/ 1128439 w 1444111"/>
                  <a:gd name="connsiteY50" fmla="*/ 25399 h 1611770"/>
                  <a:gd name="connsiteX51" fmla="*/ 1135696 w 1444111"/>
                  <a:gd name="connsiteY51" fmla="*/ 10885 h 1611770"/>
                  <a:gd name="connsiteX52" fmla="*/ 1150210 w 1444111"/>
                  <a:gd name="connsiteY52" fmla="*/ 7257 h 1611770"/>
                  <a:gd name="connsiteX53" fmla="*/ 1179237 w 1444111"/>
                  <a:gd name="connsiteY53" fmla="*/ 10885 h 1611770"/>
                  <a:gd name="connsiteX54" fmla="*/ 1182866 w 1444111"/>
                  <a:gd name="connsiteY54" fmla="*/ 10885 h 1611770"/>
                  <a:gd name="connsiteX55" fmla="*/ 1186494 w 1444111"/>
                  <a:gd name="connsiteY55" fmla="*/ 14514 h 1611770"/>
                  <a:gd name="connsiteX56" fmla="*/ 1201008 w 1444111"/>
                  <a:gd name="connsiteY56" fmla="*/ 14514 h 1611770"/>
                  <a:gd name="connsiteX57" fmla="*/ 1135696 w 1444111"/>
                  <a:gd name="connsiteY57" fmla="*/ 0 h 1611770"/>
                  <a:gd name="connsiteX58" fmla="*/ 1117554 w 1444111"/>
                  <a:gd name="connsiteY58" fmla="*/ 3628 h 1611770"/>
                  <a:gd name="connsiteX59" fmla="*/ 1103040 w 1444111"/>
                  <a:gd name="connsiteY59" fmla="*/ 14514 h 1611770"/>
                  <a:gd name="connsiteX60" fmla="*/ 1066756 w 1444111"/>
                  <a:gd name="connsiteY60" fmla="*/ 39913 h 1611770"/>
                  <a:gd name="connsiteX61" fmla="*/ 1026843 w 1444111"/>
                  <a:gd name="connsiteY61" fmla="*/ 61683 h 1611770"/>
                  <a:gd name="connsiteX62" fmla="*/ 1015958 w 1444111"/>
                  <a:gd name="connsiteY62" fmla="*/ 68940 h 1611770"/>
                  <a:gd name="connsiteX63" fmla="*/ 1012330 w 1444111"/>
                  <a:gd name="connsiteY63" fmla="*/ 83454 h 1611770"/>
                  <a:gd name="connsiteX64" fmla="*/ 1012330 w 1444111"/>
                  <a:gd name="connsiteY64" fmla="*/ 119738 h 1611770"/>
                  <a:gd name="connsiteX65" fmla="*/ 1012330 w 1444111"/>
                  <a:gd name="connsiteY65" fmla="*/ 181421 h 1611770"/>
                  <a:gd name="connsiteX66" fmla="*/ 1012330 w 1444111"/>
                  <a:gd name="connsiteY66" fmla="*/ 188678 h 1611770"/>
                  <a:gd name="connsiteX67" fmla="*/ 1008701 w 1444111"/>
                  <a:gd name="connsiteY67" fmla="*/ 195935 h 1611770"/>
                  <a:gd name="connsiteX68" fmla="*/ 979674 w 1444111"/>
                  <a:gd name="connsiteY68" fmla="*/ 250361 h 1611770"/>
                  <a:gd name="connsiteX69" fmla="*/ 954275 w 1444111"/>
                  <a:gd name="connsiteY69" fmla="*/ 279389 h 1611770"/>
                  <a:gd name="connsiteX70" fmla="*/ 936133 w 1444111"/>
                  <a:gd name="connsiteY70" fmla="*/ 293902 h 1611770"/>
                  <a:gd name="connsiteX71" fmla="*/ 932504 w 1444111"/>
                  <a:gd name="connsiteY71" fmla="*/ 297531 h 1611770"/>
                  <a:gd name="connsiteX72" fmla="*/ 928876 w 1444111"/>
                  <a:gd name="connsiteY72" fmla="*/ 297531 h 1611770"/>
                  <a:gd name="connsiteX73" fmla="*/ 899849 w 1444111"/>
                  <a:gd name="connsiteY73" fmla="*/ 301159 h 1611770"/>
                  <a:gd name="connsiteX74" fmla="*/ 885335 w 1444111"/>
                  <a:gd name="connsiteY74" fmla="*/ 366471 h 1611770"/>
                  <a:gd name="connsiteX75" fmla="*/ 881707 w 1444111"/>
                  <a:gd name="connsiteY75" fmla="*/ 384613 h 1611770"/>
                  <a:gd name="connsiteX76" fmla="*/ 874450 w 1444111"/>
                  <a:gd name="connsiteY76" fmla="*/ 399126 h 1611770"/>
                  <a:gd name="connsiteX77" fmla="*/ 870821 w 1444111"/>
                  <a:gd name="connsiteY77" fmla="*/ 442668 h 1611770"/>
                  <a:gd name="connsiteX78" fmla="*/ 852679 w 1444111"/>
                  <a:gd name="connsiteY78" fmla="*/ 482580 h 1611770"/>
                  <a:gd name="connsiteX79" fmla="*/ 849051 w 1444111"/>
                  <a:gd name="connsiteY79" fmla="*/ 507979 h 1611770"/>
                  <a:gd name="connsiteX80" fmla="*/ 834537 w 1444111"/>
                  <a:gd name="connsiteY80" fmla="*/ 526121 h 1611770"/>
                  <a:gd name="connsiteX81" fmla="*/ 805510 w 1444111"/>
                  <a:gd name="connsiteY81" fmla="*/ 566034 h 1611770"/>
                  <a:gd name="connsiteX82" fmla="*/ 798253 w 1444111"/>
                  <a:gd name="connsiteY82" fmla="*/ 576919 h 1611770"/>
                  <a:gd name="connsiteX83" fmla="*/ 769225 w 1444111"/>
                  <a:gd name="connsiteY83" fmla="*/ 609575 h 1611770"/>
                  <a:gd name="connsiteX84" fmla="*/ 711171 w 1444111"/>
                  <a:gd name="connsiteY84" fmla="*/ 642231 h 1611770"/>
                  <a:gd name="connsiteX85" fmla="*/ 703914 w 1444111"/>
                  <a:gd name="connsiteY85" fmla="*/ 645859 h 1611770"/>
                  <a:gd name="connsiteX86" fmla="*/ 696657 w 1444111"/>
                  <a:gd name="connsiteY86" fmla="*/ 653116 h 1611770"/>
                  <a:gd name="connsiteX87" fmla="*/ 671258 w 1444111"/>
                  <a:gd name="connsiteY87" fmla="*/ 667630 h 1611770"/>
                  <a:gd name="connsiteX88" fmla="*/ 667630 w 1444111"/>
                  <a:gd name="connsiteY88" fmla="*/ 682143 h 1611770"/>
                  <a:gd name="connsiteX89" fmla="*/ 656744 w 1444111"/>
                  <a:gd name="connsiteY89" fmla="*/ 689400 h 1611770"/>
                  <a:gd name="connsiteX90" fmla="*/ 642231 w 1444111"/>
                  <a:gd name="connsiteY90" fmla="*/ 707542 h 1611770"/>
                  <a:gd name="connsiteX91" fmla="*/ 616832 w 1444111"/>
                  <a:gd name="connsiteY91" fmla="*/ 732941 h 1611770"/>
                  <a:gd name="connsiteX92" fmla="*/ 598690 w 1444111"/>
                  <a:gd name="connsiteY92" fmla="*/ 743826 h 1611770"/>
                  <a:gd name="connsiteX93" fmla="*/ 566034 w 1444111"/>
                  <a:gd name="connsiteY93" fmla="*/ 783739 h 1611770"/>
                  <a:gd name="connsiteX94" fmla="*/ 522493 w 1444111"/>
                  <a:gd name="connsiteY94" fmla="*/ 805510 h 1611770"/>
                  <a:gd name="connsiteX95" fmla="*/ 507979 w 1444111"/>
                  <a:gd name="connsiteY95" fmla="*/ 809138 h 1611770"/>
                  <a:gd name="connsiteX96" fmla="*/ 497094 w 1444111"/>
                  <a:gd name="connsiteY96" fmla="*/ 820024 h 1611770"/>
                  <a:gd name="connsiteX97" fmla="*/ 478952 w 1444111"/>
                  <a:gd name="connsiteY97" fmla="*/ 830909 h 1611770"/>
                  <a:gd name="connsiteX98" fmla="*/ 464438 w 1444111"/>
                  <a:gd name="connsiteY98" fmla="*/ 845422 h 1611770"/>
                  <a:gd name="connsiteX99" fmla="*/ 428154 w 1444111"/>
                  <a:gd name="connsiteY99" fmla="*/ 878078 h 1611770"/>
                  <a:gd name="connsiteX100" fmla="*/ 413640 w 1444111"/>
                  <a:gd name="connsiteY100" fmla="*/ 892592 h 1611770"/>
                  <a:gd name="connsiteX101" fmla="*/ 399126 w 1444111"/>
                  <a:gd name="connsiteY101" fmla="*/ 903477 h 1611770"/>
                  <a:gd name="connsiteX102" fmla="*/ 377356 w 1444111"/>
                  <a:gd name="connsiteY102" fmla="*/ 907105 h 1611770"/>
                  <a:gd name="connsiteX103" fmla="*/ 366471 w 1444111"/>
                  <a:gd name="connsiteY103" fmla="*/ 899849 h 1611770"/>
                  <a:gd name="connsiteX104" fmla="*/ 359214 w 1444111"/>
                  <a:gd name="connsiteY104" fmla="*/ 907105 h 1611770"/>
                  <a:gd name="connsiteX105" fmla="*/ 333815 w 1444111"/>
                  <a:gd name="connsiteY105" fmla="*/ 914363 h 1611770"/>
                  <a:gd name="connsiteX106" fmla="*/ 308416 w 1444111"/>
                  <a:gd name="connsiteY106" fmla="*/ 943390 h 1611770"/>
                  <a:gd name="connsiteX107" fmla="*/ 290274 w 1444111"/>
                  <a:gd name="connsiteY107" fmla="*/ 968789 h 1611770"/>
                  <a:gd name="connsiteX108" fmla="*/ 283017 w 1444111"/>
                  <a:gd name="connsiteY108" fmla="*/ 994188 h 1611770"/>
                  <a:gd name="connsiteX109" fmla="*/ 275760 w 1444111"/>
                  <a:gd name="connsiteY109" fmla="*/ 997816 h 1611770"/>
                  <a:gd name="connsiteX110" fmla="*/ 250361 w 1444111"/>
                  <a:gd name="connsiteY110" fmla="*/ 1026844 h 1611770"/>
                  <a:gd name="connsiteX111" fmla="*/ 243104 w 1444111"/>
                  <a:gd name="connsiteY111" fmla="*/ 1034100 h 1611770"/>
                  <a:gd name="connsiteX112" fmla="*/ 239476 w 1444111"/>
                  <a:gd name="connsiteY112" fmla="*/ 1041357 h 1611770"/>
                  <a:gd name="connsiteX113" fmla="*/ 232219 w 1444111"/>
                  <a:gd name="connsiteY113" fmla="*/ 1077642 h 1611770"/>
                  <a:gd name="connsiteX114" fmla="*/ 217705 w 1444111"/>
                  <a:gd name="connsiteY114" fmla="*/ 1081270 h 1611770"/>
                  <a:gd name="connsiteX115" fmla="*/ 206820 w 1444111"/>
                  <a:gd name="connsiteY115" fmla="*/ 1092155 h 1611770"/>
                  <a:gd name="connsiteX116" fmla="*/ 195935 w 1444111"/>
                  <a:gd name="connsiteY116" fmla="*/ 1095784 h 1611770"/>
                  <a:gd name="connsiteX117" fmla="*/ 188678 w 1444111"/>
                  <a:gd name="connsiteY117" fmla="*/ 1110297 h 1611770"/>
                  <a:gd name="connsiteX118" fmla="*/ 166907 w 1444111"/>
                  <a:gd name="connsiteY118" fmla="*/ 1128440 h 1611770"/>
                  <a:gd name="connsiteX119" fmla="*/ 134252 w 1444111"/>
                  <a:gd name="connsiteY119" fmla="*/ 1161095 h 1611770"/>
                  <a:gd name="connsiteX120" fmla="*/ 123366 w 1444111"/>
                  <a:gd name="connsiteY120" fmla="*/ 1182866 h 1611770"/>
                  <a:gd name="connsiteX121" fmla="*/ 112481 w 1444111"/>
                  <a:gd name="connsiteY121" fmla="*/ 1190123 h 1611770"/>
                  <a:gd name="connsiteX122" fmla="*/ 76197 w 1444111"/>
                  <a:gd name="connsiteY122" fmla="*/ 1244549 h 1611770"/>
                  <a:gd name="connsiteX123" fmla="*/ 72568 w 1444111"/>
                  <a:gd name="connsiteY123" fmla="*/ 1262691 h 1611770"/>
                  <a:gd name="connsiteX124" fmla="*/ 65312 w 1444111"/>
                  <a:gd name="connsiteY124" fmla="*/ 1262691 h 1611770"/>
                  <a:gd name="connsiteX125" fmla="*/ 43541 w 1444111"/>
                  <a:gd name="connsiteY125" fmla="*/ 1309861 h 1611770"/>
                  <a:gd name="connsiteX126" fmla="*/ 39913 w 1444111"/>
                  <a:gd name="connsiteY126" fmla="*/ 1346145 h 1611770"/>
                  <a:gd name="connsiteX127" fmla="*/ 14514 w 1444111"/>
                  <a:gd name="connsiteY127" fmla="*/ 1360658 h 1611770"/>
                  <a:gd name="connsiteX128" fmla="*/ 0 w 1444111"/>
                  <a:gd name="connsiteY128" fmla="*/ 1389686 h 1611770"/>
                  <a:gd name="connsiteX129" fmla="*/ 3628 w 1444111"/>
                  <a:gd name="connsiteY129" fmla="*/ 1386057 h 1611770"/>
                  <a:gd name="connsiteX130" fmla="*/ 14514 w 1444111"/>
                  <a:gd name="connsiteY130" fmla="*/ 1378800 h 1611770"/>
                  <a:gd name="connsiteX131" fmla="*/ 18142 w 1444111"/>
                  <a:gd name="connsiteY131" fmla="*/ 1386057 h 1611770"/>
                  <a:gd name="connsiteX132" fmla="*/ 32656 w 1444111"/>
                  <a:gd name="connsiteY132" fmla="*/ 1393314 h 1611770"/>
                  <a:gd name="connsiteX133" fmla="*/ 29027 w 1444111"/>
                  <a:gd name="connsiteY133" fmla="*/ 1400571 h 1611770"/>
                  <a:gd name="connsiteX134" fmla="*/ 21771 w 1444111"/>
                  <a:gd name="connsiteY134" fmla="*/ 1404200 h 1611770"/>
                  <a:gd name="connsiteX135" fmla="*/ 10885 w 1444111"/>
                  <a:gd name="connsiteY135" fmla="*/ 1404200 h 1611770"/>
                  <a:gd name="connsiteX136" fmla="*/ 7257 w 1444111"/>
                  <a:gd name="connsiteY136" fmla="*/ 1411456 h 1611770"/>
                  <a:gd name="connsiteX137" fmla="*/ 3628 w 1444111"/>
                  <a:gd name="connsiteY137" fmla="*/ 1440484 h 1611770"/>
                  <a:gd name="connsiteX138" fmla="*/ 7257 w 1444111"/>
                  <a:gd name="connsiteY138" fmla="*/ 1462254 h 1611770"/>
                  <a:gd name="connsiteX139" fmla="*/ 14514 w 1444111"/>
                  <a:gd name="connsiteY139" fmla="*/ 1454998 h 1611770"/>
                  <a:gd name="connsiteX140" fmla="*/ 25399 w 1444111"/>
                  <a:gd name="connsiteY140" fmla="*/ 1458626 h 1611770"/>
                  <a:gd name="connsiteX141" fmla="*/ 36284 w 1444111"/>
                  <a:gd name="connsiteY141" fmla="*/ 1433227 h 1611770"/>
                  <a:gd name="connsiteX142" fmla="*/ 39913 w 1444111"/>
                  <a:gd name="connsiteY142" fmla="*/ 1440484 h 1611770"/>
                  <a:gd name="connsiteX143" fmla="*/ 54426 w 1444111"/>
                  <a:gd name="connsiteY143" fmla="*/ 1447741 h 1611770"/>
                  <a:gd name="connsiteX144" fmla="*/ 39913 w 1444111"/>
                  <a:gd name="connsiteY144" fmla="*/ 1451369 h 1611770"/>
                  <a:gd name="connsiteX145" fmla="*/ 36284 w 1444111"/>
                  <a:gd name="connsiteY145" fmla="*/ 1469511 h 1611770"/>
                  <a:gd name="connsiteX146" fmla="*/ 39913 w 1444111"/>
                  <a:gd name="connsiteY146" fmla="*/ 1476768 h 1611770"/>
                  <a:gd name="connsiteX147" fmla="*/ 47169 w 1444111"/>
                  <a:gd name="connsiteY147" fmla="*/ 1473140 h 1611770"/>
                  <a:gd name="connsiteX148" fmla="*/ 61683 w 1444111"/>
                  <a:gd name="connsiteY148" fmla="*/ 1458626 h 1611770"/>
                  <a:gd name="connsiteX149" fmla="*/ 58055 w 1444111"/>
                  <a:gd name="connsiteY149" fmla="*/ 1480396 h 1611770"/>
                  <a:gd name="connsiteX150" fmla="*/ 47169 w 1444111"/>
                  <a:gd name="connsiteY150" fmla="*/ 1498538 h 1611770"/>
                  <a:gd name="connsiteX151" fmla="*/ 72568 w 1444111"/>
                  <a:gd name="connsiteY151" fmla="*/ 1509424 h 1611770"/>
                  <a:gd name="connsiteX152" fmla="*/ 90711 w 1444111"/>
                  <a:gd name="connsiteY152" fmla="*/ 1505795 h 1611770"/>
                  <a:gd name="connsiteX153" fmla="*/ 130623 w 1444111"/>
                  <a:gd name="connsiteY153" fmla="*/ 1513052 h 1611770"/>
                  <a:gd name="connsiteX154" fmla="*/ 163279 w 1444111"/>
                  <a:gd name="connsiteY154" fmla="*/ 1509424 h 1611770"/>
                  <a:gd name="connsiteX155" fmla="*/ 174164 w 1444111"/>
                  <a:gd name="connsiteY155" fmla="*/ 1502167 h 1611770"/>
                  <a:gd name="connsiteX156" fmla="*/ 181421 w 1444111"/>
                  <a:gd name="connsiteY156" fmla="*/ 1494910 h 1611770"/>
                  <a:gd name="connsiteX157" fmla="*/ 206820 w 1444111"/>
                  <a:gd name="connsiteY157" fmla="*/ 1484025 h 1611770"/>
                  <a:gd name="connsiteX158" fmla="*/ 228591 w 1444111"/>
                  <a:gd name="connsiteY158" fmla="*/ 1502167 h 1611770"/>
                  <a:gd name="connsiteX159" fmla="*/ 235847 w 1444111"/>
                  <a:gd name="connsiteY159" fmla="*/ 1509424 h 1611770"/>
                  <a:gd name="connsiteX160" fmla="*/ 235847 w 1444111"/>
                  <a:gd name="connsiteY160" fmla="*/ 1516681 h 1611770"/>
                  <a:gd name="connsiteX161" fmla="*/ 232219 w 1444111"/>
                  <a:gd name="connsiteY161" fmla="*/ 1520309 h 1611770"/>
                  <a:gd name="connsiteX162" fmla="*/ 235847 w 1444111"/>
                  <a:gd name="connsiteY162" fmla="*/ 1531194 h 1611770"/>
                  <a:gd name="connsiteX163" fmla="*/ 264875 w 1444111"/>
                  <a:gd name="connsiteY163" fmla="*/ 1545708 h 1611770"/>
                  <a:gd name="connsiteX164" fmla="*/ 275760 w 1444111"/>
                  <a:gd name="connsiteY164" fmla="*/ 1542079 h 1611770"/>
                  <a:gd name="connsiteX165" fmla="*/ 319301 w 1444111"/>
                  <a:gd name="connsiteY165" fmla="*/ 1538451 h 1611770"/>
                  <a:gd name="connsiteX166" fmla="*/ 337443 w 1444111"/>
                  <a:gd name="connsiteY166" fmla="*/ 1563850 h 1611770"/>
                  <a:gd name="connsiteX167" fmla="*/ 351957 w 1444111"/>
                  <a:gd name="connsiteY167" fmla="*/ 1560222 h 1611770"/>
                  <a:gd name="connsiteX168" fmla="*/ 337443 w 1444111"/>
                  <a:gd name="connsiteY168" fmla="*/ 1571107 h 1611770"/>
                  <a:gd name="connsiteX169" fmla="*/ 337443 w 1444111"/>
                  <a:gd name="connsiteY169" fmla="*/ 1581992 h 1611770"/>
                  <a:gd name="connsiteX170" fmla="*/ 348329 w 1444111"/>
                  <a:gd name="connsiteY170" fmla="*/ 1589249 h 1611770"/>
                  <a:gd name="connsiteX171" fmla="*/ 359214 w 1444111"/>
                  <a:gd name="connsiteY171" fmla="*/ 1592877 h 1611770"/>
                  <a:gd name="connsiteX172" fmla="*/ 380984 w 1444111"/>
                  <a:gd name="connsiteY172" fmla="*/ 1600134 h 1611770"/>
                  <a:gd name="connsiteX173" fmla="*/ 410012 w 1444111"/>
                  <a:gd name="connsiteY173" fmla="*/ 1589249 h 1611770"/>
                  <a:gd name="connsiteX174" fmla="*/ 446296 w 1444111"/>
                  <a:gd name="connsiteY174" fmla="*/ 1607391 h 1611770"/>
                  <a:gd name="connsiteX175" fmla="*/ 486209 w 1444111"/>
                  <a:gd name="connsiteY175" fmla="*/ 1611020 h 1611770"/>
                  <a:gd name="connsiteX176" fmla="*/ 497094 w 1444111"/>
                  <a:gd name="connsiteY176" fmla="*/ 1603763 h 1611770"/>
                  <a:gd name="connsiteX177" fmla="*/ 507979 w 1444111"/>
                  <a:gd name="connsiteY177" fmla="*/ 1600134 h 1611770"/>
                  <a:gd name="connsiteX178" fmla="*/ 537006 w 1444111"/>
                  <a:gd name="connsiteY178" fmla="*/ 1596506 h 1611770"/>
                  <a:gd name="connsiteX179" fmla="*/ 547892 w 1444111"/>
                  <a:gd name="connsiteY179" fmla="*/ 1592877 h 1611770"/>
                  <a:gd name="connsiteX180" fmla="*/ 562405 w 1444111"/>
                  <a:gd name="connsiteY180" fmla="*/ 1578364 h 1611770"/>
                  <a:gd name="connsiteX181" fmla="*/ 584176 w 1444111"/>
                  <a:gd name="connsiteY181" fmla="*/ 1574735 h 1611770"/>
                  <a:gd name="connsiteX182" fmla="*/ 591433 w 1444111"/>
                  <a:gd name="connsiteY182" fmla="*/ 1567479 h 1611770"/>
                  <a:gd name="connsiteX183" fmla="*/ 616832 w 1444111"/>
                  <a:gd name="connsiteY183" fmla="*/ 1527566 h 1611770"/>
                  <a:gd name="connsiteX184" fmla="*/ 616832 w 1444111"/>
                  <a:gd name="connsiteY184" fmla="*/ 1516681 h 1611770"/>
                  <a:gd name="connsiteX185" fmla="*/ 627717 w 1444111"/>
                  <a:gd name="connsiteY185" fmla="*/ 1505795 h 1611770"/>
                  <a:gd name="connsiteX186" fmla="*/ 653116 w 1444111"/>
                  <a:gd name="connsiteY186" fmla="*/ 1487653 h 1611770"/>
                  <a:gd name="connsiteX187" fmla="*/ 664001 w 1444111"/>
                  <a:gd name="connsiteY187" fmla="*/ 1476768 h 1611770"/>
                  <a:gd name="connsiteX188" fmla="*/ 693029 w 1444111"/>
                  <a:gd name="connsiteY188" fmla="*/ 1433227 h 1611770"/>
                  <a:gd name="connsiteX189" fmla="*/ 732941 w 1444111"/>
                  <a:gd name="connsiteY189" fmla="*/ 1400571 h 1611770"/>
                  <a:gd name="connsiteX190" fmla="*/ 761969 w 1444111"/>
                  <a:gd name="connsiteY190" fmla="*/ 1400571 h 1611770"/>
                  <a:gd name="connsiteX191" fmla="*/ 772854 w 1444111"/>
                  <a:gd name="connsiteY191" fmla="*/ 1389686 h 1611770"/>
                  <a:gd name="connsiteX192" fmla="*/ 780111 w 1444111"/>
                  <a:gd name="connsiteY192" fmla="*/ 1364287 h 1611770"/>
                  <a:gd name="connsiteX193" fmla="*/ 758340 w 1444111"/>
                  <a:gd name="connsiteY193" fmla="*/ 1353402 h 1611770"/>
                  <a:gd name="connsiteX194" fmla="*/ 769225 w 1444111"/>
                  <a:gd name="connsiteY194" fmla="*/ 1328003 h 1611770"/>
                  <a:gd name="connsiteX195" fmla="*/ 772854 w 1444111"/>
                  <a:gd name="connsiteY195" fmla="*/ 1320746 h 1611770"/>
                  <a:gd name="connsiteX196" fmla="*/ 776482 w 1444111"/>
                  <a:gd name="connsiteY196" fmla="*/ 1317117 h 1611770"/>
                  <a:gd name="connsiteX197" fmla="*/ 780111 w 1444111"/>
                  <a:gd name="connsiteY197" fmla="*/ 1306232 h 1611770"/>
                  <a:gd name="connsiteX198" fmla="*/ 790996 w 1444111"/>
                  <a:gd name="connsiteY198" fmla="*/ 1288090 h 1611770"/>
                  <a:gd name="connsiteX199" fmla="*/ 798253 w 1444111"/>
                  <a:gd name="connsiteY199" fmla="*/ 1269948 h 1611770"/>
                  <a:gd name="connsiteX200" fmla="*/ 798253 w 1444111"/>
                  <a:gd name="connsiteY200" fmla="*/ 1262691 h 1611770"/>
                  <a:gd name="connsiteX201" fmla="*/ 801881 w 1444111"/>
                  <a:gd name="connsiteY201" fmla="*/ 1262691 h 1611770"/>
                  <a:gd name="connsiteX202" fmla="*/ 801881 w 1444111"/>
                  <a:gd name="connsiteY202" fmla="*/ 1259063 h 1611770"/>
                  <a:gd name="connsiteX203" fmla="*/ 798253 w 1444111"/>
                  <a:gd name="connsiteY203" fmla="*/ 1255434 h 1611770"/>
                  <a:gd name="connsiteX204" fmla="*/ 801881 w 1444111"/>
                  <a:gd name="connsiteY204" fmla="*/ 1237292 h 1611770"/>
                  <a:gd name="connsiteX205" fmla="*/ 809138 w 1444111"/>
                  <a:gd name="connsiteY205" fmla="*/ 1222778 h 1611770"/>
                  <a:gd name="connsiteX206" fmla="*/ 841794 w 1444111"/>
                  <a:gd name="connsiteY206" fmla="*/ 1171980 h 1611770"/>
                  <a:gd name="connsiteX207" fmla="*/ 856308 w 1444111"/>
                  <a:gd name="connsiteY207" fmla="*/ 1153838 h 1611770"/>
                  <a:gd name="connsiteX208" fmla="*/ 859936 w 1444111"/>
                  <a:gd name="connsiteY208" fmla="*/ 1128440 h 1611770"/>
                  <a:gd name="connsiteX209" fmla="*/ 856308 w 1444111"/>
                  <a:gd name="connsiteY209" fmla="*/ 1044986 h 1611770"/>
                  <a:gd name="connsiteX210" fmla="*/ 870821 w 1444111"/>
                  <a:gd name="connsiteY210" fmla="*/ 1008701 h 1611770"/>
                  <a:gd name="connsiteX211" fmla="*/ 870821 w 1444111"/>
                  <a:gd name="connsiteY211" fmla="*/ 997816 h 1611770"/>
                  <a:gd name="connsiteX212" fmla="*/ 878078 w 1444111"/>
                  <a:gd name="connsiteY212" fmla="*/ 986931 h 1611770"/>
                  <a:gd name="connsiteX213" fmla="*/ 947018 w 1444111"/>
                  <a:gd name="connsiteY213" fmla="*/ 928876 h 1611770"/>
                  <a:gd name="connsiteX214" fmla="*/ 983302 w 1444111"/>
                  <a:gd name="connsiteY214" fmla="*/ 907105 h 1611770"/>
                  <a:gd name="connsiteX215" fmla="*/ 1124811 w 1444111"/>
                  <a:gd name="connsiteY215" fmla="*/ 856308 h 1611770"/>
                  <a:gd name="connsiteX216" fmla="*/ 1139325 w 1444111"/>
                  <a:gd name="connsiteY216" fmla="*/ 856308 h 1611770"/>
                  <a:gd name="connsiteX217" fmla="*/ 1175609 w 1444111"/>
                  <a:gd name="connsiteY217" fmla="*/ 878078 h 1611770"/>
                  <a:gd name="connsiteX218" fmla="*/ 1190122 w 1444111"/>
                  <a:gd name="connsiteY218" fmla="*/ 878078 h 1611770"/>
                  <a:gd name="connsiteX219" fmla="*/ 1215521 w 1444111"/>
                  <a:gd name="connsiteY219" fmla="*/ 849051 h 1611770"/>
                  <a:gd name="connsiteX220" fmla="*/ 1193751 w 1444111"/>
                  <a:gd name="connsiteY220" fmla="*/ 812767 h 1611770"/>
                  <a:gd name="connsiteX221" fmla="*/ 1168352 w 1444111"/>
                  <a:gd name="connsiteY221" fmla="*/ 805510 h 1611770"/>
                  <a:gd name="connsiteX222" fmla="*/ 1161095 w 1444111"/>
                  <a:gd name="connsiteY222" fmla="*/ 801881 h 1611770"/>
                  <a:gd name="connsiteX223" fmla="*/ 1150210 w 1444111"/>
                  <a:gd name="connsiteY223" fmla="*/ 798253 h 1611770"/>
                  <a:gd name="connsiteX224" fmla="*/ 1146581 w 1444111"/>
                  <a:gd name="connsiteY224" fmla="*/ 790996 h 1611770"/>
                  <a:gd name="connsiteX225" fmla="*/ 1139325 w 1444111"/>
                  <a:gd name="connsiteY225" fmla="*/ 729313 h 1611770"/>
                  <a:gd name="connsiteX226" fmla="*/ 1157467 w 1444111"/>
                  <a:gd name="connsiteY226" fmla="*/ 685772 h 1611770"/>
                  <a:gd name="connsiteX227" fmla="*/ 1201008 w 1444111"/>
                  <a:gd name="connsiteY227" fmla="*/ 664001 h 1611770"/>
                  <a:gd name="connsiteX228" fmla="*/ 1230035 w 1444111"/>
                  <a:gd name="connsiteY228" fmla="*/ 645859 h 1611770"/>
                  <a:gd name="connsiteX229" fmla="*/ 1248177 w 1444111"/>
                  <a:gd name="connsiteY229" fmla="*/ 627717 h 1611770"/>
                  <a:gd name="connsiteX230" fmla="*/ 1266319 w 1444111"/>
                  <a:gd name="connsiteY230" fmla="*/ 591433 h 1611770"/>
                  <a:gd name="connsiteX231" fmla="*/ 1295347 w 1444111"/>
                  <a:gd name="connsiteY231" fmla="*/ 522493 h 1611770"/>
                  <a:gd name="connsiteX232" fmla="*/ 1309860 w 1444111"/>
                  <a:gd name="connsiteY232" fmla="*/ 504351 h 1611770"/>
                  <a:gd name="connsiteX233" fmla="*/ 1331631 w 1444111"/>
                  <a:gd name="connsiteY233" fmla="*/ 493465 h 1611770"/>
                  <a:gd name="connsiteX234" fmla="*/ 1335259 w 1444111"/>
                  <a:gd name="connsiteY234" fmla="*/ 478952 h 1611770"/>
                  <a:gd name="connsiteX235" fmla="*/ 1338888 w 1444111"/>
                  <a:gd name="connsiteY235" fmla="*/ 471695 h 1611770"/>
                  <a:gd name="connsiteX236" fmla="*/ 1364287 w 1444111"/>
                  <a:gd name="connsiteY236" fmla="*/ 439039 h 1611770"/>
                  <a:gd name="connsiteX237" fmla="*/ 1378800 w 1444111"/>
                  <a:gd name="connsiteY237" fmla="*/ 417269 h 1611770"/>
                  <a:gd name="connsiteX238" fmla="*/ 1396943 w 1444111"/>
                  <a:gd name="connsiteY238" fmla="*/ 377356 h 1611770"/>
                  <a:gd name="connsiteX239" fmla="*/ 1418713 w 1444111"/>
                  <a:gd name="connsiteY239" fmla="*/ 359214 h 1611770"/>
                  <a:gd name="connsiteX240" fmla="*/ 1444112 w 1444111"/>
                  <a:gd name="connsiteY240" fmla="*/ 319301 h 1611770"/>
                  <a:gd name="connsiteX241" fmla="*/ 1418713 w 1444111"/>
                  <a:gd name="connsiteY241" fmla="*/ 293902 h 1611770"/>
                  <a:gd name="connsiteX242" fmla="*/ 1418713 w 1444111"/>
                  <a:gd name="connsiteY242" fmla="*/ 279389 h 1611770"/>
                  <a:gd name="connsiteX243" fmla="*/ 1404199 w 1444111"/>
                  <a:gd name="connsiteY243" fmla="*/ 261246 h 1611770"/>
                  <a:gd name="connsiteX244" fmla="*/ 1396943 w 1444111"/>
                  <a:gd name="connsiteY244" fmla="*/ 239476 h 1611770"/>
                  <a:gd name="connsiteX245" fmla="*/ 1411456 w 1444111"/>
                  <a:gd name="connsiteY245" fmla="*/ 214077 h 1611770"/>
                  <a:gd name="connsiteX246" fmla="*/ 1411456 w 1444111"/>
                  <a:gd name="connsiteY246" fmla="*/ 221334 h 1611770"/>
                  <a:gd name="connsiteX247" fmla="*/ 1436855 w 1444111"/>
                  <a:gd name="connsiteY247" fmla="*/ 206820 h 1611770"/>
                  <a:gd name="connsiteX248" fmla="*/ 1440484 w 1444111"/>
                  <a:gd name="connsiteY248" fmla="*/ 199563 h 1611770"/>
                  <a:gd name="connsiteX249" fmla="*/ 1425970 w 1444111"/>
                  <a:gd name="connsiteY249" fmla="*/ 199563 h 1611770"/>
                  <a:gd name="connsiteX250" fmla="*/ 1418713 w 1444111"/>
                  <a:gd name="connsiteY250" fmla="*/ 199563 h 1611770"/>
                  <a:gd name="connsiteX251" fmla="*/ 1415085 w 1444111"/>
                  <a:gd name="connsiteY251" fmla="*/ 195935 h 1611770"/>
                  <a:gd name="connsiteX252" fmla="*/ 1407828 w 1444111"/>
                  <a:gd name="connsiteY252" fmla="*/ 195935 h 1611770"/>
                  <a:gd name="connsiteX253" fmla="*/ 1389686 w 1444111"/>
                  <a:gd name="connsiteY253" fmla="*/ 199563 h 1611770"/>
                  <a:gd name="connsiteX254" fmla="*/ 1378800 w 1444111"/>
                  <a:gd name="connsiteY254" fmla="*/ 210448 h 1611770"/>
                  <a:gd name="connsiteX255" fmla="*/ 1382429 w 1444111"/>
                  <a:gd name="connsiteY255" fmla="*/ 199563 h 1611770"/>
                  <a:gd name="connsiteX256" fmla="*/ 1389686 w 1444111"/>
                  <a:gd name="connsiteY256" fmla="*/ 199563 h 1611770"/>
                  <a:gd name="connsiteX257" fmla="*/ 1393314 w 1444111"/>
                  <a:gd name="connsiteY257" fmla="*/ 195935 h 1611770"/>
                  <a:gd name="connsiteX258" fmla="*/ 1400571 w 1444111"/>
                  <a:gd name="connsiteY258" fmla="*/ 195935 h 1611770"/>
                  <a:gd name="connsiteX259" fmla="*/ 1411456 w 1444111"/>
                  <a:gd name="connsiteY259" fmla="*/ 188678 h 1611770"/>
                  <a:gd name="connsiteX260" fmla="*/ 1418713 w 1444111"/>
                  <a:gd name="connsiteY260" fmla="*/ 181421 h 1611770"/>
                  <a:gd name="connsiteX261" fmla="*/ 1425970 w 1444111"/>
                  <a:gd name="connsiteY261" fmla="*/ 170536 h 1611770"/>
                  <a:gd name="connsiteX262" fmla="*/ 1429598 w 1444111"/>
                  <a:gd name="connsiteY262" fmla="*/ 170536 h 1611770"/>
                  <a:gd name="connsiteX263" fmla="*/ 1433227 w 1444111"/>
                  <a:gd name="connsiteY263" fmla="*/ 166907 h 1611770"/>
                  <a:gd name="connsiteX264" fmla="*/ 1444112 w 1444111"/>
                  <a:gd name="connsiteY264" fmla="*/ 152394 h 1611770"/>
                  <a:gd name="connsiteX265" fmla="*/ 1425970 w 1444111"/>
                  <a:gd name="connsiteY265" fmla="*/ 152394 h 1611770"/>
                  <a:gd name="connsiteX266" fmla="*/ 1429598 w 1444111"/>
                  <a:gd name="connsiteY266" fmla="*/ 137880 h 1611770"/>
                  <a:gd name="connsiteX267" fmla="*/ 1404199 w 1444111"/>
                  <a:gd name="connsiteY267" fmla="*/ 137880 h 1611770"/>
                  <a:gd name="connsiteX268" fmla="*/ 1396943 w 1444111"/>
                  <a:gd name="connsiteY268" fmla="*/ 141508 h 1611770"/>
                  <a:gd name="connsiteX269" fmla="*/ 1393314 w 1444111"/>
                  <a:gd name="connsiteY269" fmla="*/ 152394 h 1611770"/>
                  <a:gd name="connsiteX270" fmla="*/ 1389686 w 1444111"/>
                  <a:gd name="connsiteY270" fmla="*/ 156022 h 1611770"/>
                  <a:gd name="connsiteX271" fmla="*/ 1389686 w 1444111"/>
                  <a:gd name="connsiteY271" fmla="*/ 159651 h 1611770"/>
                  <a:gd name="connsiteX272" fmla="*/ 1386057 w 1444111"/>
                  <a:gd name="connsiteY272" fmla="*/ 174164 h 1611770"/>
                  <a:gd name="connsiteX273" fmla="*/ 1386057 w 1444111"/>
                  <a:gd name="connsiteY273" fmla="*/ 166907 h 1611770"/>
                  <a:gd name="connsiteX274" fmla="*/ 1375172 w 1444111"/>
                  <a:gd name="connsiteY274" fmla="*/ 166907 h 1611770"/>
                  <a:gd name="connsiteX275" fmla="*/ 1371544 w 1444111"/>
                  <a:gd name="connsiteY275" fmla="*/ 137880 h 1611770"/>
                  <a:gd name="connsiteX276" fmla="*/ 1364287 w 1444111"/>
                  <a:gd name="connsiteY276" fmla="*/ 145137 h 161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</a:cxnLst>
                <a:rect l="l" t="t" r="r" b="b"/>
                <a:pathLst>
                  <a:path w="1444111" h="1611770">
                    <a:moveTo>
                      <a:pt x="1364287" y="145137"/>
                    </a:moveTo>
                    <a:cubicBezTo>
                      <a:pt x="1364287" y="141508"/>
                      <a:pt x="1360658" y="141508"/>
                      <a:pt x="1360658" y="137880"/>
                    </a:cubicBezTo>
                    <a:cubicBezTo>
                      <a:pt x="1360658" y="137880"/>
                      <a:pt x="1360658" y="134252"/>
                      <a:pt x="1360658" y="134252"/>
                    </a:cubicBezTo>
                    <a:cubicBezTo>
                      <a:pt x="1364287" y="130623"/>
                      <a:pt x="1364287" y="126995"/>
                      <a:pt x="1367915" y="123366"/>
                    </a:cubicBezTo>
                    <a:cubicBezTo>
                      <a:pt x="1367915" y="123366"/>
                      <a:pt x="1371544" y="119738"/>
                      <a:pt x="1371544" y="119738"/>
                    </a:cubicBezTo>
                    <a:cubicBezTo>
                      <a:pt x="1371544" y="119738"/>
                      <a:pt x="1371544" y="116110"/>
                      <a:pt x="1371544" y="116110"/>
                    </a:cubicBezTo>
                    <a:cubicBezTo>
                      <a:pt x="1364287" y="116110"/>
                      <a:pt x="1357030" y="116110"/>
                      <a:pt x="1349773" y="123366"/>
                    </a:cubicBezTo>
                    <a:cubicBezTo>
                      <a:pt x="1349773" y="119738"/>
                      <a:pt x="1349773" y="116110"/>
                      <a:pt x="1353401" y="108853"/>
                    </a:cubicBezTo>
                    <a:cubicBezTo>
                      <a:pt x="1353401" y="108853"/>
                      <a:pt x="1353401" y="105224"/>
                      <a:pt x="1353401" y="105224"/>
                    </a:cubicBezTo>
                    <a:cubicBezTo>
                      <a:pt x="1353401" y="105224"/>
                      <a:pt x="1357030" y="105224"/>
                      <a:pt x="1357030" y="105224"/>
                    </a:cubicBezTo>
                    <a:cubicBezTo>
                      <a:pt x="1364287" y="105224"/>
                      <a:pt x="1367915" y="105224"/>
                      <a:pt x="1375172" y="105224"/>
                    </a:cubicBezTo>
                    <a:cubicBezTo>
                      <a:pt x="1375172" y="97967"/>
                      <a:pt x="1378800" y="90711"/>
                      <a:pt x="1386057" y="87082"/>
                    </a:cubicBezTo>
                    <a:cubicBezTo>
                      <a:pt x="1389686" y="87082"/>
                      <a:pt x="1393314" y="83454"/>
                      <a:pt x="1389686" y="83454"/>
                    </a:cubicBezTo>
                    <a:cubicBezTo>
                      <a:pt x="1382429" y="83454"/>
                      <a:pt x="1378800" y="87082"/>
                      <a:pt x="1371544" y="87082"/>
                    </a:cubicBezTo>
                    <a:cubicBezTo>
                      <a:pt x="1367915" y="87082"/>
                      <a:pt x="1364287" y="90711"/>
                      <a:pt x="1360658" y="87082"/>
                    </a:cubicBezTo>
                    <a:cubicBezTo>
                      <a:pt x="1360658" y="83454"/>
                      <a:pt x="1364287" y="83454"/>
                      <a:pt x="1364287" y="79825"/>
                    </a:cubicBezTo>
                    <a:cubicBezTo>
                      <a:pt x="1367915" y="76197"/>
                      <a:pt x="1371544" y="76197"/>
                      <a:pt x="1375172" y="72568"/>
                    </a:cubicBezTo>
                    <a:cubicBezTo>
                      <a:pt x="1375172" y="72568"/>
                      <a:pt x="1378800" y="68940"/>
                      <a:pt x="1378800" y="68940"/>
                    </a:cubicBezTo>
                    <a:cubicBezTo>
                      <a:pt x="1378800" y="65312"/>
                      <a:pt x="1382429" y="61683"/>
                      <a:pt x="1382429" y="58055"/>
                    </a:cubicBezTo>
                    <a:cubicBezTo>
                      <a:pt x="1386057" y="58055"/>
                      <a:pt x="1386057" y="58055"/>
                      <a:pt x="1389686" y="58055"/>
                    </a:cubicBezTo>
                    <a:cubicBezTo>
                      <a:pt x="1389686" y="54426"/>
                      <a:pt x="1386057" y="50798"/>
                      <a:pt x="1386057" y="47169"/>
                    </a:cubicBezTo>
                    <a:cubicBezTo>
                      <a:pt x="1382429" y="47169"/>
                      <a:pt x="1378800" y="54426"/>
                      <a:pt x="1375172" y="54426"/>
                    </a:cubicBezTo>
                    <a:cubicBezTo>
                      <a:pt x="1371544" y="54426"/>
                      <a:pt x="1371544" y="50798"/>
                      <a:pt x="1367915" y="50798"/>
                    </a:cubicBezTo>
                    <a:cubicBezTo>
                      <a:pt x="1364287" y="50798"/>
                      <a:pt x="1360658" y="58055"/>
                      <a:pt x="1353401" y="58055"/>
                    </a:cubicBezTo>
                    <a:cubicBezTo>
                      <a:pt x="1353401" y="58055"/>
                      <a:pt x="1353401" y="61683"/>
                      <a:pt x="1353401" y="61683"/>
                    </a:cubicBezTo>
                    <a:cubicBezTo>
                      <a:pt x="1346145" y="65312"/>
                      <a:pt x="1342516" y="72568"/>
                      <a:pt x="1342516" y="79825"/>
                    </a:cubicBezTo>
                    <a:cubicBezTo>
                      <a:pt x="1342516" y="79825"/>
                      <a:pt x="1346145" y="79825"/>
                      <a:pt x="1346145" y="83454"/>
                    </a:cubicBezTo>
                    <a:cubicBezTo>
                      <a:pt x="1346145" y="87082"/>
                      <a:pt x="1346145" y="90711"/>
                      <a:pt x="1349773" y="90711"/>
                    </a:cubicBezTo>
                    <a:cubicBezTo>
                      <a:pt x="1342516" y="97967"/>
                      <a:pt x="1335259" y="105224"/>
                      <a:pt x="1328002" y="108853"/>
                    </a:cubicBezTo>
                    <a:cubicBezTo>
                      <a:pt x="1331631" y="112481"/>
                      <a:pt x="1335259" y="112481"/>
                      <a:pt x="1338888" y="112481"/>
                    </a:cubicBezTo>
                    <a:cubicBezTo>
                      <a:pt x="1331631" y="119738"/>
                      <a:pt x="1320746" y="119738"/>
                      <a:pt x="1313489" y="119738"/>
                    </a:cubicBezTo>
                    <a:cubicBezTo>
                      <a:pt x="1313489" y="119738"/>
                      <a:pt x="1309860" y="119738"/>
                      <a:pt x="1309860" y="119738"/>
                    </a:cubicBezTo>
                    <a:cubicBezTo>
                      <a:pt x="1302604" y="119738"/>
                      <a:pt x="1298975" y="130623"/>
                      <a:pt x="1291718" y="134252"/>
                    </a:cubicBezTo>
                    <a:cubicBezTo>
                      <a:pt x="1288090" y="134252"/>
                      <a:pt x="1288090" y="134252"/>
                      <a:pt x="1284461" y="134252"/>
                    </a:cubicBezTo>
                    <a:cubicBezTo>
                      <a:pt x="1277205" y="134252"/>
                      <a:pt x="1273576" y="141508"/>
                      <a:pt x="1269948" y="145137"/>
                    </a:cubicBezTo>
                    <a:cubicBezTo>
                      <a:pt x="1262691" y="156022"/>
                      <a:pt x="1255434" y="163279"/>
                      <a:pt x="1244549" y="170536"/>
                    </a:cubicBezTo>
                    <a:cubicBezTo>
                      <a:pt x="1244549" y="170536"/>
                      <a:pt x="1240920" y="170536"/>
                      <a:pt x="1240920" y="174164"/>
                    </a:cubicBezTo>
                    <a:cubicBezTo>
                      <a:pt x="1237292" y="174164"/>
                      <a:pt x="1237292" y="174164"/>
                      <a:pt x="1233664" y="174164"/>
                    </a:cubicBezTo>
                    <a:cubicBezTo>
                      <a:pt x="1226407" y="170536"/>
                      <a:pt x="1215521" y="166907"/>
                      <a:pt x="1211893" y="159651"/>
                    </a:cubicBezTo>
                    <a:cubicBezTo>
                      <a:pt x="1208265" y="152394"/>
                      <a:pt x="1208265" y="141508"/>
                      <a:pt x="1201008" y="137880"/>
                    </a:cubicBezTo>
                    <a:cubicBezTo>
                      <a:pt x="1201008" y="126995"/>
                      <a:pt x="1201008" y="116110"/>
                      <a:pt x="1197379" y="105224"/>
                    </a:cubicBezTo>
                    <a:cubicBezTo>
                      <a:pt x="1201008" y="105224"/>
                      <a:pt x="1201008" y="101596"/>
                      <a:pt x="1204636" y="101596"/>
                    </a:cubicBezTo>
                    <a:cubicBezTo>
                      <a:pt x="1208265" y="97967"/>
                      <a:pt x="1208265" y="94339"/>
                      <a:pt x="1208265" y="87082"/>
                    </a:cubicBezTo>
                    <a:cubicBezTo>
                      <a:pt x="1208265" y="79825"/>
                      <a:pt x="1204636" y="76197"/>
                      <a:pt x="1197379" y="76197"/>
                    </a:cubicBezTo>
                    <a:cubicBezTo>
                      <a:pt x="1197379" y="76197"/>
                      <a:pt x="1193751" y="76197"/>
                      <a:pt x="1193751" y="76197"/>
                    </a:cubicBezTo>
                    <a:cubicBezTo>
                      <a:pt x="1193751" y="76197"/>
                      <a:pt x="1193751" y="72568"/>
                      <a:pt x="1193751" y="72568"/>
                    </a:cubicBezTo>
                    <a:cubicBezTo>
                      <a:pt x="1193751" y="68940"/>
                      <a:pt x="1193751" y="65312"/>
                      <a:pt x="1190122" y="65312"/>
                    </a:cubicBezTo>
                    <a:cubicBezTo>
                      <a:pt x="1186494" y="65312"/>
                      <a:pt x="1182866" y="65312"/>
                      <a:pt x="1179237" y="68940"/>
                    </a:cubicBezTo>
                    <a:cubicBezTo>
                      <a:pt x="1168352" y="76197"/>
                      <a:pt x="1153838" y="68940"/>
                      <a:pt x="1142953" y="58055"/>
                    </a:cubicBezTo>
                    <a:cubicBezTo>
                      <a:pt x="1139325" y="54426"/>
                      <a:pt x="1132068" y="47169"/>
                      <a:pt x="1128439" y="43541"/>
                    </a:cubicBezTo>
                    <a:cubicBezTo>
                      <a:pt x="1128439" y="36284"/>
                      <a:pt x="1128439" y="32656"/>
                      <a:pt x="1128439" y="25399"/>
                    </a:cubicBezTo>
                    <a:cubicBezTo>
                      <a:pt x="1128439" y="18142"/>
                      <a:pt x="1132068" y="14514"/>
                      <a:pt x="1135696" y="10885"/>
                    </a:cubicBezTo>
                    <a:cubicBezTo>
                      <a:pt x="1139325" y="7257"/>
                      <a:pt x="1146581" y="7257"/>
                      <a:pt x="1150210" y="7257"/>
                    </a:cubicBezTo>
                    <a:cubicBezTo>
                      <a:pt x="1161095" y="7257"/>
                      <a:pt x="1168352" y="7257"/>
                      <a:pt x="1179237" y="10885"/>
                    </a:cubicBezTo>
                    <a:cubicBezTo>
                      <a:pt x="1179237" y="10885"/>
                      <a:pt x="1182866" y="10885"/>
                      <a:pt x="1182866" y="10885"/>
                    </a:cubicBezTo>
                    <a:cubicBezTo>
                      <a:pt x="1182866" y="10885"/>
                      <a:pt x="1186494" y="14514"/>
                      <a:pt x="1186494" y="14514"/>
                    </a:cubicBezTo>
                    <a:cubicBezTo>
                      <a:pt x="1190122" y="18142"/>
                      <a:pt x="1197379" y="18142"/>
                      <a:pt x="1201008" y="14514"/>
                    </a:cubicBezTo>
                    <a:cubicBezTo>
                      <a:pt x="1182866" y="3628"/>
                      <a:pt x="1157467" y="0"/>
                      <a:pt x="1135696" y="0"/>
                    </a:cubicBezTo>
                    <a:cubicBezTo>
                      <a:pt x="1128439" y="0"/>
                      <a:pt x="1124811" y="0"/>
                      <a:pt x="1117554" y="3628"/>
                    </a:cubicBezTo>
                    <a:cubicBezTo>
                      <a:pt x="1113926" y="7257"/>
                      <a:pt x="1106669" y="10885"/>
                      <a:pt x="1103040" y="14514"/>
                    </a:cubicBezTo>
                    <a:cubicBezTo>
                      <a:pt x="1092155" y="25399"/>
                      <a:pt x="1081270" y="32656"/>
                      <a:pt x="1066756" y="39913"/>
                    </a:cubicBezTo>
                    <a:cubicBezTo>
                      <a:pt x="1052242" y="47169"/>
                      <a:pt x="1041357" y="58055"/>
                      <a:pt x="1026843" y="61683"/>
                    </a:cubicBezTo>
                    <a:cubicBezTo>
                      <a:pt x="1023215" y="61683"/>
                      <a:pt x="1019587" y="65312"/>
                      <a:pt x="1015958" y="68940"/>
                    </a:cubicBezTo>
                    <a:cubicBezTo>
                      <a:pt x="1012330" y="72568"/>
                      <a:pt x="1012330" y="76197"/>
                      <a:pt x="1012330" y="83454"/>
                    </a:cubicBezTo>
                    <a:cubicBezTo>
                      <a:pt x="1012330" y="94339"/>
                      <a:pt x="1012330" y="108853"/>
                      <a:pt x="1012330" y="119738"/>
                    </a:cubicBezTo>
                    <a:cubicBezTo>
                      <a:pt x="1012330" y="141508"/>
                      <a:pt x="1012330" y="163279"/>
                      <a:pt x="1012330" y="181421"/>
                    </a:cubicBezTo>
                    <a:cubicBezTo>
                      <a:pt x="1012330" y="185049"/>
                      <a:pt x="1012330" y="185049"/>
                      <a:pt x="1012330" y="188678"/>
                    </a:cubicBezTo>
                    <a:cubicBezTo>
                      <a:pt x="1012330" y="192306"/>
                      <a:pt x="1008701" y="192306"/>
                      <a:pt x="1008701" y="195935"/>
                    </a:cubicBezTo>
                    <a:cubicBezTo>
                      <a:pt x="994188" y="210448"/>
                      <a:pt x="986931" y="228591"/>
                      <a:pt x="979674" y="250361"/>
                    </a:cubicBezTo>
                    <a:cubicBezTo>
                      <a:pt x="976046" y="261246"/>
                      <a:pt x="965160" y="272132"/>
                      <a:pt x="954275" y="279389"/>
                    </a:cubicBezTo>
                    <a:cubicBezTo>
                      <a:pt x="947018" y="283017"/>
                      <a:pt x="943390" y="286645"/>
                      <a:pt x="936133" y="293902"/>
                    </a:cubicBezTo>
                    <a:cubicBezTo>
                      <a:pt x="936133" y="293902"/>
                      <a:pt x="932504" y="297531"/>
                      <a:pt x="932504" y="297531"/>
                    </a:cubicBezTo>
                    <a:cubicBezTo>
                      <a:pt x="932504" y="297531"/>
                      <a:pt x="928876" y="297531"/>
                      <a:pt x="928876" y="297531"/>
                    </a:cubicBezTo>
                    <a:cubicBezTo>
                      <a:pt x="917991" y="293902"/>
                      <a:pt x="910734" y="301159"/>
                      <a:pt x="899849" y="301159"/>
                    </a:cubicBezTo>
                    <a:cubicBezTo>
                      <a:pt x="896220" y="322930"/>
                      <a:pt x="892592" y="344700"/>
                      <a:pt x="885335" y="366471"/>
                    </a:cubicBezTo>
                    <a:cubicBezTo>
                      <a:pt x="885335" y="373727"/>
                      <a:pt x="881707" y="377356"/>
                      <a:pt x="881707" y="384613"/>
                    </a:cubicBezTo>
                    <a:cubicBezTo>
                      <a:pt x="878078" y="388241"/>
                      <a:pt x="874450" y="395498"/>
                      <a:pt x="874450" y="399126"/>
                    </a:cubicBezTo>
                    <a:cubicBezTo>
                      <a:pt x="870821" y="413640"/>
                      <a:pt x="874450" y="428154"/>
                      <a:pt x="870821" y="442668"/>
                    </a:cubicBezTo>
                    <a:cubicBezTo>
                      <a:pt x="867193" y="457181"/>
                      <a:pt x="856308" y="468066"/>
                      <a:pt x="852679" y="482580"/>
                    </a:cubicBezTo>
                    <a:cubicBezTo>
                      <a:pt x="849051" y="489837"/>
                      <a:pt x="849051" y="500722"/>
                      <a:pt x="849051" y="507979"/>
                    </a:cubicBezTo>
                    <a:cubicBezTo>
                      <a:pt x="849051" y="515236"/>
                      <a:pt x="841794" y="522493"/>
                      <a:pt x="834537" y="526121"/>
                    </a:cubicBezTo>
                    <a:cubicBezTo>
                      <a:pt x="823652" y="540635"/>
                      <a:pt x="816395" y="551520"/>
                      <a:pt x="805510" y="566034"/>
                    </a:cubicBezTo>
                    <a:cubicBezTo>
                      <a:pt x="801881" y="569662"/>
                      <a:pt x="801881" y="573291"/>
                      <a:pt x="798253" y="576919"/>
                    </a:cubicBezTo>
                    <a:cubicBezTo>
                      <a:pt x="790996" y="587804"/>
                      <a:pt x="780111" y="598690"/>
                      <a:pt x="769225" y="609575"/>
                    </a:cubicBezTo>
                    <a:cubicBezTo>
                      <a:pt x="754712" y="624089"/>
                      <a:pt x="732941" y="634974"/>
                      <a:pt x="711171" y="642231"/>
                    </a:cubicBezTo>
                    <a:cubicBezTo>
                      <a:pt x="707542" y="642231"/>
                      <a:pt x="707542" y="642231"/>
                      <a:pt x="703914" y="645859"/>
                    </a:cubicBezTo>
                    <a:cubicBezTo>
                      <a:pt x="700285" y="649488"/>
                      <a:pt x="700285" y="653116"/>
                      <a:pt x="696657" y="653116"/>
                    </a:cubicBezTo>
                    <a:cubicBezTo>
                      <a:pt x="689400" y="660373"/>
                      <a:pt x="678515" y="660373"/>
                      <a:pt x="671258" y="667630"/>
                    </a:cubicBezTo>
                    <a:cubicBezTo>
                      <a:pt x="667630" y="671258"/>
                      <a:pt x="667630" y="678515"/>
                      <a:pt x="667630" y="682143"/>
                    </a:cubicBezTo>
                    <a:cubicBezTo>
                      <a:pt x="664001" y="685772"/>
                      <a:pt x="660373" y="689400"/>
                      <a:pt x="656744" y="689400"/>
                    </a:cubicBezTo>
                    <a:cubicBezTo>
                      <a:pt x="653116" y="696657"/>
                      <a:pt x="649488" y="703914"/>
                      <a:pt x="642231" y="707542"/>
                    </a:cubicBezTo>
                    <a:cubicBezTo>
                      <a:pt x="631345" y="714799"/>
                      <a:pt x="627717" y="725684"/>
                      <a:pt x="616832" y="732941"/>
                    </a:cubicBezTo>
                    <a:cubicBezTo>
                      <a:pt x="613203" y="736570"/>
                      <a:pt x="605946" y="740198"/>
                      <a:pt x="598690" y="743826"/>
                    </a:cubicBezTo>
                    <a:cubicBezTo>
                      <a:pt x="584176" y="754712"/>
                      <a:pt x="576919" y="772854"/>
                      <a:pt x="566034" y="783739"/>
                    </a:cubicBezTo>
                    <a:cubicBezTo>
                      <a:pt x="555149" y="794624"/>
                      <a:pt x="537006" y="801881"/>
                      <a:pt x="522493" y="805510"/>
                    </a:cubicBezTo>
                    <a:cubicBezTo>
                      <a:pt x="518864" y="805510"/>
                      <a:pt x="511607" y="805510"/>
                      <a:pt x="507979" y="809138"/>
                    </a:cubicBezTo>
                    <a:cubicBezTo>
                      <a:pt x="504351" y="812767"/>
                      <a:pt x="500722" y="816395"/>
                      <a:pt x="497094" y="820024"/>
                    </a:cubicBezTo>
                    <a:cubicBezTo>
                      <a:pt x="493465" y="823652"/>
                      <a:pt x="486209" y="827280"/>
                      <a:pt x="478952" y="830909"/>
                    </a:cubicBezTo>
                    <a:cubicBezTo>
                      <a:pt x="471695" y="834537"/>
                      <a:pt x="468066" y="838166"/>
                      <a:pt x="464438" y="845422"/>
                    </a:cubicBezTo>
                    <a:cubicBezTo>
                      <a:pt x="453553" y="856308"/>
                      <a:pt x="439039" y="867193"/>
                      <a:pt x="428154" y="878078"/>
                    </a:cubicBezTo>
                    <a:cubicBezTo>
                      <a:pt x="424525" y="881707"/>
                      <a:pt x="417269" y="888963"/>
                      <a:pt x="413640" y="892592"/>
                    </a:cubicBezTo>
                    <a:cubicBezTo>
                      <a:pt x="410012" y="896220"/>
                      <a:pt x="406383" y="899849"/>
                      <a:pt x="399126" y="903477"/>
                    </a:cubicBezTo>
                    <a:cubicBezTo>
                      <a:pt x="391870" y="907105"/>
                      <a:pt x="384613" y="907105"/>
                      <a:pt x="377356" y="907105"/>
                    </a:cubicBezTo>
                    <a:cubicBezTo>
                      <a:pt x="380984" y="899849"/>
                      <a:pt x="373727" y="896220"/>
                      <a:pt x="366471" y="899849"/>
                    </a:cubicBezTo>
                    <a:cubicBezTo>
                      <a:pt x="362842" y="899849"/>
                      <a:pt x="362842" y="903477"/>
                      <a:pt x="359214" y="907105"/>
                    </a:cubicBezTo>
                    <a:cubicBezTo>
                      <a:pt x="351957" y="914363"/>
                      <a:pt x="341072" y="910734"/>
                      <a:pt x="333815" y="914363"/>
                    </a:cubicBezTo>
                    <a:cubicBezTo>
                      <a:pt x="322930" y="921619"/>
                      <a:pt x="322930" y="939761"/>
                      <a:pt x="308416" y="943390"/>
                    </a:cubicBezTo>
                    <a:cubicBezTo>
                      <a:pt x="308416" y="954275"/>
                      <a:pt x="297531" y="961532"/>
                      <a:pt x="290274" y="968789"/>
                    </a:cubicBezTo>
                    <a:cubicBezTo>
                      <a:pt x="283017" y="976046"/>
                      <a:pt x="275760" y="986931"/>
                      <a:pt x="283017" y="994188"/>
                    </a:cubicBezTo>
                    <a:cubicBezTo>
                      <a:pt x="279389" y="994188"/>
                      <a:pt x="279389" y="994188"/>
                      <a:pt x="275760" y="997816"/>
                    </a:cubicBezTo>
                    <a:cubicBezTo>
                      <a:pt x="264875" y="1001445"/>
                      <a:pt x="261246" y="1019587"/>
                      <a:pt x="250361" y="1026844"/>
                    </a:cubicBezTo>
                    <a:cubicBezTo>
                      <a:pt x="246733" y="1030472"/>
                      <a:pt x="243104" y="1030472"/>
                      <a:pt x="243104" y="1034100"/>
                    </a:cubicBezTo>
                    <a:cubicBezTo>
                      <a:pt x="239476" y="1037729"/>
                      <a:pt x="239476" y="1041357"/>
                      <a:pt x="239476" y="1041357"/>
                    </a:cubicBezTo>
                    <a:cubicBezTo>
                      <a:pt x="235847" y="1052242"/>
                      <a:pt x="232219" y="1063128"/>
                      <a:pt x="232219" y="1077642"/>
                    </a:cubicBezTo>
                    <a:cubicBezTo>
                      <a:pt x="228591" y="1074013"/>
                      <a:pt x="221334" y="1077642"/>
                      <a:pt x="217705" y="1081270"/>
                    </a:cubicBezTo>
                    <a:cubicBezTo>
                      <a:pt x="214077" y="1084898"/>
                      <a:pt x="210448" y="1088527"/>
                      <a:pt x="206820" y="1092155"/>
                    </a:cubicBezTo>
                    <a:cubicBezTo>
                      <a:pt x="203192" y="1092155"/>
                      <a:pt x="199563" y="1092155"/>
                      <a:pt x="195935" y="1095784"/>
                    </a:cubicBezTo>
                    <a:cubicBezTo>
                      <a:pt x="188678" y="1099412"/>
                      <a:pt x="188678" y="1106669"/>
                      <a:pt x="188678" y="1110297"/>
                    </a:cubicBezTo>
                    <a:cubicBezTo>
                      <a:pt x="185050" y="1117554"/>
                      <a:pt x="174164" y="1121183"/>
                      <a:pt x="166907" y="1128440"/>
                    </a:cubicBezTo>
                    <a:cubicBezTo>
                      <a:pt x="152394" y="1135696"/>
                      <a:pt x="145137" y="1146582"/>
                      <a:pt x="134252" y="1161095"/>
                    </a:cubicBezTo>
                    <a:cubicBezTo>
                      <a:pt x="130623" y="1164724"/>
                      <a:pt x="126995" y="1175609"/>
                      <a:pt x="123366" y="1182866"/>
                    </a:cubicBezTo>
                    <a:cubicBezTo>
                      <a:pt x="119738" y="1182866"/>
                      <a:pt x="116110" y="1186494"/>
                      <a:pt x="112481" y="1190123"/>
                    </a:cubicBezTo>
                    <a:cubicBezTo>
                      <a:pt x="101596" y="1208265"/>
                      <a:pt x="87082" y="1226407"/>
                      <a:pt x="76197" y="1244549"/>
                    </a:cubicBezTo>
                    <a:cubicBezTo>
                      <a:pt x="72568" y="1248177"/>
                      <a:pt x="68940" y="1259063"/>
                      <a:pt x="72568" y="1262691"/>
                    </a:cubicBezTo>
                    <a:cubicBezTo>
                      <a:pt x="68940" y="1262691"/>
                      <a:pt x="68940" y="1262691"/>
                      <a:pt x="65312" y="1262691"/>
                    </a:cubicBezTo>
                    <a:cubicBezTo>
                      <a:pt x="58055" y="1277205"/>
                      <a:pt x="50798" y="1295347"/>
                      <a:pt x="43541" y="1309861"/>
                    </a:cubicBezTo>
                    <a:cubicBezTo>
                      <a:pt x="39913" y="1320746"/>
                      <a:pt x="36284" y="1335259"/>
                      <a:pt x="39913" y="1346145"/>
                    </a:cubicBezTo>
                    <a:cubicBezTo>
                      <a:pt x="29027" y="1346145"/>
                      <a:pt x="21771" y="1353402"/>
                      <a:pt x="14514" y="1360658"/>
                    </a:cubicBezTo>
                    <a:cubicBezTo>
                      <a:pt x="14514" y="1371544"/>
                      <a:pt x="7257" y="1382429"/>
                      <a:pt x="0" y="1389686"/>
                    </a:cubicBezTo>
                    <a:cubicBezTo>
                      <a:pt x="3628" y="1389686"/>
                      <a:pt x="3628" y="1389686"/>
                      <a:pt x="3628" y="1386057"/>
                    </a:cubicBezTo>
                    <a:cubicBezTo>
                      <a:pt x="7257" y="1382429"/>
                      <a:pt x="10885" y="1382429"/>
                      <a:pt x="14514" y="1378800"/>
                    </a:cubicBezTo>
                    <a:cubicBezTo>
                      <a:pt x="14514" y="1382429"/>
                      <a:pt x="14514" y="1382429"/>
                      <a:pt x="18142" y="1386057"/>
                    </a:cubicBezTo>
                    <a:cubicBezTo>
                      <a:pt x="21771" y="1389686"/>
                      <a:pt x="32656" y="1389686"/>
                      <a:pt x="32656" y="1393314"/>
                    </a:cubicBezTo>
                    <a:cubicBezTo>
                      <a:pt x="32656" y="1396943"/>
                      <a:pt x="32656" y="1396943"/>
                      <a:pt x="29027" y="1400571"/>
                    </a:cubicBezTo>
                    <a:cubicBezTo>
                      <a:pt x="25399" y="1404200"/>
                      <a:pt x="25399" y="1404200"/>
                      <a:pt x="21771" y="1404200"/>
                    </a:cubicBezTo>
                    <a:cubicBezTo>
                      <a:pt x="18142" y="1400571"/>
                      <a:pt x="14514" y="1404200"/>
                      <a:pt x="10885" y="1404200"/>
                    </a:cubicBezTo>
                    <a:cubicBezTo>
                      <a:pt x="7257" y="1407828"/>
                      <a:pt x="7257" y="1407828"/>
                      <a:pt x="7257" y="1411456"/>
                    </a:cubicBezTo>
                    <a:cubicBezTo>
                      <a:pt x="3628" y="1418713"/>
                      <a:pt x="3628" y="1429598"/>
                      <a:pt x="3628" y="1440484"/>
                    </a:cubicBezTo>
                    <a:cubicBezTo>
                      <a:pt x="3628" y="1447741"/>
                      <a:pt x="7257" y="1454998"/>
                      <a:pt x="7257" y="1462254"/>
                    </a:cubicBezTo>
                    <a:cubicBezTo>
                      <a:pt x="7257" y="1458626"/>
                      <a:pt x="10885" y="1454998"/>
                      <a:pt x="14514" y="1454998"/>
                    </a:cubicBezTo>
                    <a:cubicBezTo>
                      <a:pt x="18142" y="1454998"/>
                      <a:pt x="21771" y="1454998"/>
                      <a:pt x="25399" y="1458626"/>
                    </a:cubicBezTo>
                    <a:cubicBezTo>
                      <a:pt x="25399" y="1447741"/>
                      <a:pt x="29027" y="1440484"/>
                      <a:pt x="36284" y="1433227"/>
                    </a:cubicBezTo>
                    <a:cubicBezTo>
                      <a:pt x="36284" y="1436855"/>
                      <a:pt x="39913" y="1440484"/>
                      <a:pt x="39913" y="1440484"/>
                    </a:cubicBezTo>
                    <a:cubicBezTo>
                      <a:pt x="43541" y="1440484"/>
                      <a:pt x="54426" y="1440484"/>
                      <a:pt x="54426" y="1447741"/>
                    </a:cubicBezTo>
                    <a:cubicBezTo>
                      <a:pt x="50798" y="1444112"/>
                      <a:pt x="43541" y="1447741"/>
                      <a:pt x="39913" y="1451369"/>
                    </a:cubicBezTo>
                    <a:cubicBezTo>
                      <a:pt x="36284" y="1454998"/>
                      <a:pt x="36284" y="1462254"/>
                      <a:pt x="36284" y="1469511"/>
                    </a:cubicBezTo>
                    <a:cubicBezTo>
                      <a:pt x="36284" y="1473140"/>
                      <a:pt x="36284" y="1476768"/>
                      <a:pt x="39913" y="1476768"/>
                    </a:cubicBezTo>
                    <a:cubicBezTo>
                      <a:pt x="43541" y="1476768"/>
                      <a:pt x="43541" y="1476768"/>
                      <a:pt x="47169" y="1473140"/>
                    </a:cubicBezTo>
                    <a:cubicBezTo>
                      <a:pt x="50798" y="1469511"/>
                      <a:pt x="58055" y="1462254"/>
                      <a:pt x="61683" y="1458626"/>
                    </a:cubicBezTo>
                    <a:cubicBezTo>
                      <a:pt x="65312" y="1465883"/>
                      <a:pt x="61683" y="1473140"/>
                      <a:pt x="58055" y="1480396"/>
                    </a:cubicBezTo>
                    <a:cubicBezTo>
                      <a:pt x="54426" y="1487653"/>
                      <a:pt x="47169" y="1491282"/>
                      <a:pt x="47169" y="1498538"/>
                    </a:cubicBezTo>
                    <a:cubicBezTo>
                      <a:pt x="54426" y="1505795"/>
                      <a:pt x="65312" y="1509424"/>
                      <a:pt x="72568" y="1509424"/>
                    </a:cubicBezTo>
                    <a:cubicBezTo>
                      <a:pt x="79825" y="1509424"/>
                      <a:pt x="83454" y="1505795"/>
                      <a:pt x="90711" y="1505795"/>
                    </a:cubicBezTo>
                    <a:cubicBezTo>
                      <a:pt x="105224" y="1505795"/>
                      <a:pt x="116110" y="1513052"/>
                      <a:pt x="130623" y="1513052"/>
                    </a:cubicBezTo>
                    <a:cubicBezTo>
                      <a:pt x="141508" y="1513052"/>
                      <a:pt x="152394" y="1513052"/>
                      <a:pt x="163279" y="1509424"/>
                    </a:cubicBezTo>
                    <a:cubicBezTo>
                      <a:pt x="166907" y="1509424"/>
                      <a:pt x="174164" y="1505795"/>
                      <a:pt x="174164" y="1502167"/>
                    </a:cubicBezTo>
                    <a:cubicBezTo>
                      <a:pt x="177793" y="1498538"/>
                      <a:pt x="177793" y="1498538"/>
                      <a:pt x="181421" y="1494910"/>
                    </a:cubicBezTo>
                    <a:cubicBezTo>
                      <a:pt x="188678" y="1487653"/>
                      <a:pt x="199563" y="1484025"/>
                      <a:pt x="206820" y="1484025"/>
                    </a:cubicBezTo>
                    <a:cubicBezTo>
                      <a:pt x="217705" y="1487653"/>
                      <a:pt x="224962" y="1491282"/>
                      <a:pt x="228591" y="1502167"/>
                    </a:cubicBezTo>
                    <a:cubicBezTo>
                      <a:pt x="228591" y="1505795"/>
                      <a:pt x="232219" y="1505795"/>
                      <a:pt x="235847" y="1509424"/>
                    </a:cubicBezTo>
                    <a:cubicBezTo>
                      <a:pt x="235847" y="1513052"/>
                      <a:pt x="239476" y="1513052"/>
                      <a:pt x="235847" y="1516681"/>
                    </a:cubicBezTo>
                    <a:cubicBezTo>
                      <a:pt x="235847" y="1516681"/>
                      <a:pt x="232219" y="1516681"/>
                      <a:pt x="232219" y="1520309"/>
                    </a:cubicBezTo>
                    <a:cubicBezTo>
                      <a:pt x="228591" y="1523937"/>
                      <a:pt x="232219" y="1527566"/>
                      <a:pt x="235847" y="1531194"/>
                    </a:cubicBezTo>
                    <a:cubicBezTo>
                      <a:pt x="243104" y="1538451"/>
                      <a:pt x="253990" y="1545708"/>
                      <a:pt x="264875" y="1545708"/>
                    </a:cubicBezTo>
                    <a:cubicBezTo>
                      <a:pt x="268503" y="1545708"/>
                      <a:pt x="272132" y="1542079"/>
                      <a:pt x="275760" y="1542079"/>
                    </a:cubicBezTo>
                    <a:cubicBezTo>
                      <a:pt x="290274" y="1534823"/>
                      <a:pt x="304787" y="1531194"/>
                      <a:pt x="319301" y="1538451"/>
                    </a:cubicBezTo>
                    <a:cubicBezTo>
                      <a:pt x="326558" y="1545708"/>
                      <a:pt x="333815" y="1552965"/>
                      <a:pt x="337443" y="1563850"/>
                    </a:cubicBezTo>
                    <a:cubicBezTo>
                      <a:pt x="341072" y="1563850"/>
                      <a:pt x="348329" y="1560222"/>
                      <a:pt x="351957" y="1560222"/>
                    </a:cubicBezTo>
                    <a:cubicBezTo>
                      <a:pt x="351957" y="1567479"/>
                      <a:pt x="344700" y="1571107"/>
                      <a:pt x="337443" y="1571107"/>
                    </a:cubicBezTo>
                    <a:cubicBezTo>
                      <a:pt x="333815" y="1574735"/>
                      <a:pt x="337443" y="1578364"/>
                      <a:pt x="337443" y="1581992"/>
                    </a:cubicBezTo>
                    <a:cubicBezTo>
                      <a:pt x="341072" y="1585621"/>
                      <a:pt x="344700" y="1585621"/>
                      <a:pt x="348329" y="1589249"/>
                    </a:cubicBezTo>
                    <a:cubicBezTo>
                      <a:pt x="351957" y="1589249"/>
                      <a:pt x="355585" y="1592877"/>
                      <a:pt x="359214" y="1592877"/>
                    </a:cubicBezTo>
                    <a:cubicBezTo>
                      <a:pt x="366471" y="1596506"/>
                      <a:pt x="373727" y="1600134"/>
                      <a:pt x="380984" y="1600134"/>
                    </a:cubicBezTo>
                    <a:cubicBezTo>
                      <a:pt x="391870" y="1600134"/>
                      <a:pt x="399126" y="1592877"/>
                      <a:pt x="410012" y="1589249"/>
                    </a:cubicBezTo>
                    <a:cubicBezTo>
                      <a:pt x="424525" y="1585621"/>
                      <a:pt x="439039" y="1592877"/>
                      <a:pt x="446296" y="1607391"/>
                    </a:cubicBezTo>
                    <a:cubicBezTo>
                      <a:pt x="460810" y="1603763"/>
                      <a:pt x="475323" y="1614648"/>
                      <a:pt x="486209" y="1611020"/>
                    </a:cubicBezTo>
                    <a:cubicBezTo>
                      <a:pt x="489837" y="1611020"/>
                      <a:pt x="493465" y="1607391"/>
                      <a:pt x="497094" y="1603763"/>
                    </a:cubicBezTo>
                    <a:cubicBezTo>
                      <a:pt x="500722" y="1603763"/>
                      <a:pt x="504351" y="1600134"/>
                      <a:pt x="507979" y="1600134"/>
                    </a:cubicBezTo>
                    <a:cubicBezTo>
                      <a:pt x="518864" y="1600134"/>
                      <a:pt x="526121" y="1596506"/>
                      <a:pt x="537006" y="1596506"/>
                    </a:cubicBezTo>
                    <a:cubicBezTo>
                      <a:pt x="540635" y="1596506"/>
                      <a:pt x="544263" y="1596506"/>
                      <a:pt x="547892" y="1592877"/>
                    </a:cubicBezTo>
                    <a:cubicBezTo>
                      <a:pt x="551520" y="1589249"/>
                      <a:pt x="555149" y="1581992"/>
                      <a:pt x="562405" y="1578364"/>
                    </a:cubicBezTo>
                    <a:cubicBezTo>
                      <a:pt x="569662" y="1574735"/>
                      <a:pt x="576919" y="1578364"/>
                      <a:pt x="584176" y="1574735"/>
                    </a:cubicBezTo>
                    <a:cubicBezTo>
                      <a:pt x="587804" y="1574735"/>
                      <a:pt x="591433" y="1571107"/>
                      <a:pt x="591433" y="1567479"/>
                    </a:cubicBezTo>
                    <a:cubicBezTo>
                      <a:pt x="602318" y="1556593"/>
                      <a:pt x="616832" y="1545708"/>
                      <a:pt x="616832" y="1527566"/>
                    </a:cubicBezTo>
                    <a:cubicBezTo>
                      <a:pt x="616832" y="1523937"/>
                      <a:pt x="616832" y="1520309"/>
                      <a:pt x="616832" y="1516681"/>
                    </a:cubicBezTo>
                    <a:cubicBezTo>
                      <a:pt x="620460" y="1513052"/>
                      <a:pt x="624089" y="1509424"/>
                      <a:pt x="627717" y="1505795"/>
                    </a:cubicBezTo>
                    <a:cubicBezTo>
                      <a:pt x="634974" y="1498538"/>
                      <a:pt x="645859" y="1494910"/>
                      <a:pt x="653116" y="1487653"/>
                    </a:cubicBezTo>
                    <a:cubicBezTo>
                      <a:pt x="656744" y="1484025"/>
                      <a:pt x="660373" y="1480396"/>
                      <a:pt x="664001" y="1476768"/>
                    </a:cubicBezTo>
                    <a:cubicBezTo>
                      <a:pt x="678515" y="1465883"/>
                      <a:pt x="682143" y="1447741"/>
                      <a:pt x="693029" y="1433227"/>
                    </a:cubicBezTo>
                    <a:cubicBezTo>
                      <a:pt x="700285" y="1418713"/>
                      <a:pt x="714799" y="1404200"/>
                      <a:pt x="732941" y="1400571"/>
                    </a:cubicBezTo>
                    <a:cubicBezTo>
                      <a:pt x="743827" y="1400571"/>
                      <a:pt x="751083" y="1404200"/>
                      <a:pt x="761969" y="1400571"/>
                    </a:cubicBezTo>
                    <a:cubicBezTo>
                      <a:pt x="765597" y="1396943"/>
                      <a:pt x="769225" y="1393314"/>
                      <a:pt x="772854" y="1389686"/>
                    </a:cubicBezTo>
                    <a:cubicBezTo>
                      <a:pt x="780111" y="1382429"/>
                      <a:pt x="783739" y="1375172"/>
                      <a:pt x="780111" y="1364287"/>
                    </a:cubicBezTo>
                    <a:cubicBezTo>
                      <a:pt x="776482" y="1357030"/>
                      <a:pt x="765597" y="1353402"/>
                      <a:pt x="758340" y="1353402"/>
                    </a:cubicBezTo>
                    <a:cubicBezTo>
                      <a:pt x="761969" y="1346145"/>
                      <a:pt x="765597" y="1338888"/>
                      <a:pt x="769225" y="1328003"/>
                    </a:cubicBezTo>
                    <a:cubicBezTo>
                      <a:pt x="769225" y="1324374"/>
                      <a:pt x="769225" y="1324374"/>
                      <a:pt x="772854" y="1320746"/>
                    </a:cubicBezTo>
                    <a:cubicBezTo>
                      <a:pt x="772854" y="1320746"/>
                      <a:pt x="776482" y="1317117"/>
                      <a:pt x="776482" y="1317117"/>
                    </a:cubicBezTo>
                    <a:cubicBezTo>
                      <a:pt x="780111" y="1313489"/>
                      <a:pt x="780111" y="1309861"/>
                      <a:pt x="780111" y="1306232"/>
                    </a:cubicBezTo>
                    <a:cubicBezTo>
                      <a:pt x="783739" y="1298975"/>
                      <a:pt x="787368" y="1295347"/>
                      <a:pt x="790996" y="1288090"/>
                    </a:cubicBezTo>
                    <a:cubicBezTo>
                      <a:pt x="794624" y="1280833"/>
                      <a:pt x="798253" y="1277205"/>
                      <a:pt x="798253" y="1269948"/>
                    </a:cubicBezTo>
                    <a:cubicBezTo>
                      <a:pt x="798253" y="1266319"/>
                      <a:pt x="798253" y="1262691"/>
                      <a:pt x="798253" y="1262691"/>
                    </a:cubicBezTo>
                    <a:cubicBezTo>
                      <a:pt x="798253" y="1262691"/>
                      <a:pt x="798253" y="1262691"/>
                      <a:pt x="801881" y="1262691"/>
                    </a:cubicBezTo>
                    <a:cubicBezTo>
                      <a:pt x="805510" y="1262691"/>
                      <a:pt x="805510" y="1259063"/>
                      <a:pt x="801881" y="1259063"/>
                    </a:cubicBezTo>
                    <a:cubicBezTo>
                      <a:pt x="801881" y="1259063"/>
                      <a:pt x="798253" y="1255434"/>
                      <a:pt x="798253" y="1255434"/>
                    </a:cubicBezTo>
                    <a:cubicBezTo>
                      <a:pt x="794624" y="1251806"/>
                      <a:pt x="798253" y="1244549"/>
                      <a:pt x="801881" y="1237292"/>
                    </a:cubicBezTo>
                    <a:cubicBezTo>
                      <a:pt x="805510" y="1233664"/>
                      <a:pt x="809138" y="1226407"/>
                      <a:pt x="809138" y="1222778"/>
                    </a:cubicBezTo>
                    <a:cubicBezTo>
                      <a:pt x="812767" y="1201008"/>
                      <a:pt x="827280" y="1186494"/>
                      <a:pt x="841794" y="1171980"/>
                    </a:cubicBezTo>
                    <a:cubicBezTo>
                      <a:pt x="845422" y="1168352"/>
                      <a:pt x="852679" y="1161095"/>
                      <a:pt x="856308" y="1153838"/>
                    </a:cubicBezTo>
                    <a:cubicBezTo>
                      <a:pt x="859936" y="1146582"/>
                      <a:pt x="859936" y="1139325"/>
                      <a:pt x="859936" y="1128440"/>
                    </a:cubicBezTo>
                    <a:cubicBezTo>
                      <a:pt x="863564" y="1099412"/>
                      <a:pt x="859936" y="1074013"/>
                      <a:pt x="856308" y="1044986"/>
                    </a:cubicBezTo>
                    <a:cubicBezTo>
                      <a:pt x="852679" y="1030472"/>
                      <a:pt x="870821" y="1019587"/>
                      <a:pt x="870821" y="1008701"/>
                    </a:cubicBezTo>
                    <a:cubicBezTo>
                      <a:pt x="870821" y="1005073"/>
                      <a:pt x="870821" y="1001445"/>
                      <a:pt x="870821" y="997816"/>
                    </a:cubicBezTo>
                    <a:cubicBezTo>
                      <a:pt x="870821" y="994188"/>
                      <a:pt x="874450" y="990559"/>
                      <a:pt x="878078" y="986931"/>
                    </a:cubicBezTo>
                    <a:cubicBezTo>
                      <a:pt x="896220" y="965160"/>
                      <a:pt x="921619" y="943390"/>
                      <a:pt x="947018" y="928876"/>
                    </a:cubicBezTo>
                    <a:cubicBezTo>
                      <a:pt x="961532" y="921619"/>
                      <a:pt x="972417" y="914363"/>
                      <a:pt x="983302" y="907105"/>
                    </a:cubicBezTo>
                    <a:cubicBezTo>
                      <a:pt x="1023215" y="878078"/>
                      <a:pt x="1074013" y="859936"/>
                      <a:pt x="1124811" y="856308"/>
                    </a:cubicBezTo>
                    <a:cubicBezTo>
                      <a:pt x="1128439" y="856308"/>
                      <a:pt x="1135696" y="856308"/>
                      <a:pt x="1139325" y="856308"/>
                    </a:cubicBezTo>
                    <a:cubicBezTo>
                      <a:pt x="1153838" y="859936"/>
                      <a:pt x="1161095" y="874450"/>
                      <a:pt x="1175609" y="878078"/>
                    </a:cubicBezTo>
                    <a:cubicBezTo>
                      <a:pt x="1179237" y="878078"/>
                      <a:pt x="1182866" y="878078"/>
                      <a:pt x="1190122" y="878078"/>
                    </a:cubicBezTo>
                    <a:cubicBezTo>
                      <a:pt x="1204636" y="874450"/>
                      <a:pt x="1215521" y="863565"/>
                      <a:pt x="1215521" y="849051"/>
                    </a:cubicBezTo>
                    <a:cubicBezTo>
                      <a:pt x="1215521" y="834537"/>
                      <a:pt x="1208265" y="820024"/>
                      <a:pt x="1193751" y="812767"/>
                    </a:cubicBezTo>
                    <a:cubicBezTo>
                      <a:pt x="1186494" y="809138"/>
                      <a:pt x="1175609" y="809138"/>
                      <a:pt x="1168352" y="805510"/>
                    </a:cubicBezTo>
                    <a:cubicBezTo>
                      <a:pt x="1164724" y="805510"/>
                      <a:pt x="1164724" y="801881"/>
                      <a:pt x="1161095" y="801881"/>
                    </a:cubicBezTo>
                    <a:cubicBezTo>
                      <a:pt x="1157467" y="801881"/>
                      <a:pt x="1153838" y="798253"/>
                      <a:pt x="1150210" y="798253"/>
                    </a:cubicBezTo>
                    <a:cubicBezTo>
                      <a:pt x="1146581" y="798253"/>
                      <a:pt x="1146581" y="794624"/>
                      <a:pt x="1146581" y="790996"/>
                    </a:cubicBezTo>
                    <a:cubicBezTo>
                      <a:pt x="1146581" y="769226"/>
                      <a:pt x="1135696" y="751083"/>
                      <a:pt x="1139325" y="729313"/>
                    </a:cubicBezTo>
                    <a:cubicBezTo>
                      <a:pt x="1142953" y="714799"/>
                      <a:pt x="1146581" y="696657"/>
                      <a:pt x="1157467" y="685772"/>
                    </a:cubicBezTo>
                    <a:cubicBezTo>
                      <a:pt x="1168352" y="674887"/>
                      <a:pt x="1186494" y="671258"/>
                      <a:pt x="1201008" y="664001"/>
                    </a:cubicBezTo>
                    <a:cubicBezTo>
                      <a:pt x="1211893" y="660373"/>
                      <a:pt x="1222778" y="653116"/>
                      <a:pt x="1230035" y="645859"/>
                    </a:cubicBezTo>
                    <a:cubicBezTo>
                      <a:pt x="1237292" y="642231"/>
                      <a:pt x="1240920" y="634974"/>
                      <a:pt x="1248177" y="627717"/>
                    </a:cubicBezTo>
                    <a:cubicBezTo>
                      <a:pt x="1255434" y="616832"/>
                      <a:pt x="1255434" y="602318"/>
                      <a:pt x="1266319" y="591433"/>
                    </a:cubicBezTo>
                    <a:cubicBezTo>
                      <a:pt x="1284461" y="576919"/>
                      <a:pt x="1288090" y="547892"/>
                      <a:pt x="1295347" y="522493"/>
                    </a:cubicBezTo>
                    <a:cubicBezTo>
                      <a:pt x="1298975" y="515236"/>
                      <a:pt x="1302604" y="507979"/>
                      <a:pt x="1309860" y="504351"/>
                    </a:cubicBezTo>
                    <a:cubicBezTo>
                      <a:pt x="1317117" y="500722"/>
                      <a:pt x="1328002" y="500722"/>
                      <a:pt x="1331631" y="493465"/>
                    </a:cubicBezTo>
                    <a:cubicBezTo>
                      <a:pt x="1335259" y="489837"/>
                      <a:pt x="1331631" y="482580"/>
                      <a:pt x="1335259" y="478952"/>
                    </a:cubicBezTo>
                    <a:cubicBezTo>
                      <a:pt x="1335259" y="475323"/>
                      <a:pt x="1338888" y="475323"/>
                      <a:pt x="1338888" y="471695"/>
                    </a:cubicBezTo>
                    <a:cubicBezTo>
                      <a:pt x="1346145" y="460810"/>
                      <a:pt x="1357030" y="449924"/>
                      <a:pt x="1364287" y="439039"/>
                    </a:cubicBezTo>
                    <a:cubicBezTo>
                      <a:pt x="1371544" y="431782"/>
                      <a:pt x="1378800" y="428154"/>
                      <a:pt x="1378800" y="417269"/>
                    </a:cubicBezTo>
                    <a:cubicBezTo>
                      <a:pt x="1378800" y="402755"/>
                      <a:pt x="1386057" y="388241"/>
                      <a:pt x="1396943" y="377356"/>
                    </a:cubicBezTo>
                    <a:cubicBezTo>
                      <a:pt x="1404199" y="370099"/>
                      <a:pt x="1411456" y="366471"/>
                      <a:pt x="1418713" y="359214"/>
                    </a:cubicBezTo>
                    <a:cubicBezTo>
                      <a:pt x="1429598" y="348329"/>
                      <a:pt x="1433227" y="330186"/>
                      <a:pt x="1444112" y="319301"/>
                    </a:cubicBezTo>
                    <a:cubicBezTo>
                      <a:pt x="1433227" y="319301"/>
                      <a:pt x="1422342" y="308416"/>
                      <a:pt x="1418713" y="293902"/>
                    </a:cubicBezTo>
                    <a:cubicBezTo>
                      <a:pt x="1418713" y="290274"/>
                      <a:pt x="1418713" y="283017"/>
                      <a:pt x="1418713" y="279389"/>
                    </a:cubicBezTo>
                    <a:cubicBezTo>
                      <a:pt x="1415085" y="272132"/>
                      <a:pt x="1407828" y="268503"/>
                      <a:pt x="1404199" y="261246"/>
                    </a:cubicBezTo>
                    <a:cubicBezTo>
                      <a:pt x="1396943" y="257618"/>
                      <a:pt x="1393314" y="246733"/>
                      <a:pt x="1396943" y="239476"/>
                    </a:cubicBezTo>
                    <a:cubicBezTo>
                      <a:pt x="1404199" y="232219"/>
                      <a:pt x="1404199" y="221334"/>
                      <a:pt x="1411456" y="214077"/>
                    </a:cubicBezTo>
                    <a:cubicBezTo>
                      <a:pt x="1411456" y="217705"/>
                      <a:pt x="1411456" y="217705"/>
                      <a:pt x="1411456" y="221334"/>
                    </a:cubicBezTo>
                    <a:cubicBezTo>
                      <a:pt x="1422342" y="221334"/>
                      <a:pt x="1429598" y="214077"/>
                      <a:pt x="1436855" y="206820"/>
                    </a:cubicBezTo>
                    <a:cubicBezTo>
                      <a:pt x="1436855" y="203192"/>
                      <a:pt x="1440484" y="203192"/>
                      <a:pt x="1440484" y="199563"/>
                    </a:cubicBezTo>
                    <a:cubicBezTo>
                      <a:pt x="1436855" y="199563"/>
                      <a:pt x="1429598" y="199563"/>
                      <a:pt x="1425970" y="199563"/>
                    </a:cubicBezTo>
                    <a:cubicBezTo>
                      <a:pt x="1422342" y="199563"/>
                      <a:pt x="1422342" y="199563"/>
                      <a:pt x="1418713" y="199563"/>
                    </a:cubicBezTo>
                    <a:cubicBezTo>
                      <a:pt x="1418713" y="199563"/>
                      <a:pt x="1415085" y="195935"/>
                      <a:pt x="1415085" y="195935"/>
                    </a:cubicBezTo>
                    <a:cubicBezTo>
                      <a:pt x="1415085" y="195935"/>
                      <a:pt x="1411456" y="195935"/>
                      <a:pt x="1407828" y="195935"/>
                    </a:cubicBezTo>
                    <a:cubicBezTo>
                      <a:pt x="1400571" y="195935"/>
                      <a:pt x="1396943" y="195935"/>
                      <a:pt x="1389686" y="199563"/>
                    </a:cubicBezTo>
                    <a:cubicBezTo>
                      <a:pt x="1386057" y="203192"/>
                      <a:pt x="1382429" y="206820"/>
                      <a:pt x="1378800" y="210448"/>
                    </a:cubicBezTo>
                    <a:cubicBezTo>
                      <a:pt x="1375172" y="206820"/>
                      <a:pt x="1378800" y="199563"/>
                      <a:pt x="1382429" y="199563"/>
                    </a:cubicBezTo>
                    <a:cubicBezTo>
                      <a:pt x="1386057" y="199563"/>
                      <a:pt x="1389686" y="199563"/>
                      <a:pt x="1389686" y="199563"/>
                    </a:cubicBezTo>
                    <a:cubicBezTo>
                      <a:pt x="1389686" y="199563"/>
                      <a:pt x="1393314" y="195935"/>
                      <a:pt x="1393314" y="195935"/>
                    </a:cubicBezTo>
                    <a:cubicBezTo>
                      <a:pt x="1396943" y="195935"/>
                      <a:pt x="1396943" y="195935"/>
                      <a:pt x="1400571" y="195935"/>
                    </a:cubicBezTo>
                    <a:cubicBezTo>
                      <a:pt x="1404199" y="195935"/>
                      <a:pt x="1407828" y="192306"/>
                      <a:pt x="1411456" y="188678"/>
                    </a:cubicBezTo>
                    <a:cubicBezTo>
                      <a:pt x="1415085" y="185049"/>
                      <a:pt x="1415085" y="185049"/>
                      <a:pt x="1418713" y="181421"/>
                    </a:cubicBezTo>
                    <a:cubicBezTo>
                      <a:pt x="1422342" y="177793"/>
                      <a:pt x="1422342" y="170536"/>
                      <a:pt x="1425970" y="170536"/>
                    </a:cubicBezTo>
                    <a:cubicBezTo>
                      <a:pt x="1425970" y="170536"/>
                      <a:pt x="1425970" y="170536"/>
                      <a:pt x="1429598" y="170536"/>
                    </a:cubicBezTo>
                    <a:cubicBezTo>
                      <a:pt x="1429598" y="170536"/>
                      <a:pt x="1429598" y="170536"/>
                      <a:pt x="1433227" y="166907"/>
                    </a:cubicBezTo>
                    <a:cubicBezTo>
                      <a:pt x="1436855" y="163279"/>
                      <a:pt x="1440484" y="156022"/>
                      <a:pt x="1444112" y="152394"/>
                    </a:cubicBezTo>
                    <a:cubicBezTo>
                      <a:pt x="1436855" y="148765"/>
                      <a:pt x="1429598" y="145137"/>
                      <a:pt x="1425970" y="152394"/>
                    </a:cubicBezTo>
                    <a:cubicBezTo>
                      <a:pt x="1425970" y="148765"/>
                      <a:pt x="1425970" y="141508"/>
                      <a:pt x="1429598" y="137880"/>
                    </a:cubicBezTo>
                    <a:cubicBezTo>
                      <a:pt x="1422342" y="137880"/>
                      <a:pt x="1411456" y="137880"/>
                      <a:pt x="1404199" y="137880"/>
                    </a:cubicBezTo>
                    <a:cubicBezTo>
                      <a:pt x="1400571" y="137880"/>
                      <a:pt x="1400571" y="137880"/>
                      <a:pt x="1396943" y="141508"/>
                    </a:cubicBezTo>
                    <a:cubicBezTo>
                      <a:pt x="1393314" y="145137"/>
                      <a:pt x="1396943" y="148765"/>
                      <a:pt x="1393314" y="152394"/>
                    </a:cubicBezTo>
                    <a:cubicBezTo>
                      <a:pt x="1393314" y="152394"/>
                      <a:pt x="1389686" y="152394"/>
                      <a:pt x="1389686" y="156022"/>
                    </a:cubicBezTo>
                    <a:cubicBezTo>
                      <a:pt x="1389686" y="156022"/>
                      <a:pt x="1389686" y="159651"/>
                      <a:pt x="1389686" y="159651"/>
                    </a:cubicBezTo>
                    <a:cubicBezTo>
                      <a:pt x="1389686" y="166907"/>
                      <a:pt x="1389686" y="170536"/>
                      <a:pt x="1386057" y="174164"/>
                    </a:cubicBezTo>
                    <a:cubicBezTo>
                      <a:pt x="1386057" y="170536"/>
                      <a:pt x="1386057" y="170536"/>
                      <a:pt x="1386057" y="166907"/>
                    </a:cubicBezTo>
                    <a:cubicBezTo>
                      <a:pt x="1382429" y="163279"/>
                      <a:pt x="1378800" y="166907"/>
                      <a:pt x="1375172" y="166907"/>
                    </a:cubicBezTo>
                    <a:cubicBezTo>
                      <a:pt x="1371544" y="134252"/>
                      <a:pt x="1371544" y="137880"/>
                      <a:pt x="1371544" y="137880"/>
                    </a:cubicBezTo>
                    <a:cubicBezTo>
                      <a:pt x="1371544" y="137880"/>
                      <a:pt x="1367915" y="145137"/>
                      <a:pt x="1364287" y="145137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0B20848-E2F4-7412-C2B1-76C1FCEA2D51}"/>
                  </a:ext>
                </a:extLst>
              </p:cNvPr>
              <p:cNvSpPr/>
              <p:nvPr/>
            </p:nvSpPr>
            <p:spPr>
              <a:xfrm>
                <a:off x="6122641" y="1618381"/>
                <a:ext cx="1188877" cy="1833965"/>
              </a:xfrm>
              <a:custGeom>
                <a:avLst/>
                <a:gdLst>
                  <a:gd name="connsiteX0" fmla="*/ 602318 w 1188877"/>
                  <a:gd name="connsiteY0" fmla="*/ 1752528 h 1833965"/>
                  <a:gd name="connsiteX1" fmla="*/ 674886 w 1188877"/>
                  <a:gd name="connsiteY1" fmla="*/ 1647304 h 1833965"/>
                  <a:gd name="connsiteX2" fmla="*/ 703914 w 1188877"/>
                  <a:gd name="connsiteY2" fmla="*/ 1618276 h 1833965"/>
                  <a:gd name="connsiteX3" fmla="*/ 722056 w 1188877"/>
                  <a:gd name="connsiteY3" fmla="*/ 1600134 h 1833965"/>
                  <a:gd name="connsiteX4" fmla="*/ 751083 w 1188877"/>
                  <a:gd name="connsiteY4" fmla="*/ 1585621 h 1833965"/>
                  <a:gd name="connsiteX5" fmla="*/ 761969 w 1188877"/>
                  <a:gd name="connsiteY5" fmla="*/ 1542080 h 1833965"/>
                  <a:gd name="connsiteX6" fmla="*/ 765597 w 1188877"/>
                  <a:gd name="connsiteY6" fmla="*/ 1534823 h 1833965"/>
                  <a:gd name="connsiteX7" fmla="*/ 772854 w 1188877"/>
                  <a:gd name="connsiteY7" fmla="*/ 1527566 h 1833965"/>
                  <a:gd name="connsiteX8" fmla="*/ 805510 w 1188877"/>
                  <a:gd name="connsiteY8" fmla="*/ 1487653 h 1833965"/>
                  <a:gd name="connsiteX9" fmla="*/ 820023 w 1188877"/>
                  <a:gd name="connsiteY9" fmla="*/ 1462254 h 1833965"/>
                  <a:gd name="connsiteX10" fmla="*/ 830909 w 1188877"/>
                  <a:gd name="connsiteY10" fmla="*/ 1433227 h 1833965"/>
                  <a:gd name="connsiteX11" fmla="*/ 838165 w 1188877"/>
                  <a:gd name="connsiteY11" fmla="*/ 1422342 h 1833965"/>
                  <a:gd name="connsiteX12" fmla="*/ 841794 w 1188877"/>
                  <a:gd name="connsiteY12" fmla="*/ 1396943 h 1833965"/>
                  <a:gd name="connsiteX13" fmla="*/ 856308 w 1188877"/>
                  <a:gd name="connsiteY13" fmla="*/ 1375172 h 1833965"/>
                  <a:gd name="connsiteX14" fmla="*/ 820023 w 1188877"/>
                  <a:gd name="connsiteY14" fmla="*/ 1331631 h 1833965"/>
                  <a:gd name="connsiteX15" fmla="*/ 827280 w 1188877"/>
                  <a:gd name="connsiteY15" fmla="*/ 1298975 h 1833965"/>
                  <a:gd name="connsiteX16" fmla="*/ 838165 w 1188877"/>
                  <a:gd name="connsiteY16" fmla="*/ 1288090 h 1833965"/>
                  <a:gd name="connsiteX17" fmla="*/ 856308 w 1188877"/>
                  <a:gd name="connsiteY17" fmla="*/ 1259063 h 1833965"/>
                  <a:gd name="connsiteX18" fmla="*/ 979674 w 1188877"/>
                  <a:gd name="connsiteY18" fmla="*/ 1230035 h 1833965"/>
                  <a:gd name="connsiteX19" fmla="*/ 990559 w 1188877"/>
                  <a:gd name="connsiteY19" fmla="*/ 1237292 h 1833965"/>
                  <a:gd name="connsiteX20" fmla="*/ 997816 w 1188877"/>
                  <a:gd name="connsiteY20" fmla="*/ 1237292 h 1833965"/>
                  <a:gd name="connsiteX21" fmla="*/ 1001444 w 1188877"/>
                  <a:gd name="connsiteY21" fmla="*/ 1240920 h 1833965"/>
                  <a:gd name="connsiteX22" fmla="*/ 1005073 w 1188877"/>
                  <a:gd name="connsiteY22" fmla="*/ 1240920 h 1833965"/>
                  <a:gd name="connsiteX23" fmla="*/ 1008701 w 1188877"/>
                  <a:gd name="connsiteY23" fmla="*/ 1255434 h 1833965"/>
                  <a:gd name="connsiteX24" fmla="*/ 1012330 w 1188877"/>
                  <a:gd name="connsiteY24" fmla="*/ 1284462 h 1833965"/>
                  <a:gd name="connsiteX25" fmla="*/ 1023215 w 1188877"/>
                  <a:gd name="connsiteY25" fmla="*/ 1280833 h 1833965"/>
                  <a:gd name="connsiteX26" fmla="*/ 1030472 w 1188877"/>
                  <a:gd name="connsiteY26" fmla="*/ 1269948 h 1833965"/>
                  <a:gd name="connsiteX27" fmla="*/ 1041357 w 1188877"/>
                  <a:gd name="connsiteY27" fmla="*/ 1262691 h 1833965"/>
                  <a:gd name="connsiteX28" fmla="*/ 1041357 w 1188877"/>
                  <a:gd name="connsiteY28" fmla="*/ 1255434 h 1833965"/>
                  <a:gd name="connsiteX29" fmla="*/ 1026843 w 1188877"/>
                  <a:gd name="connsiteY29" fmla="*/ 1237292 h 1833965"/>
                  <a:gd name="connsiteX30" fmla="*/ 1023215 w 1188877"/>
                  <a:gd name="connsiteY30" fmla="*/ 1233664 h 1833965"/>
                  <a:gd name="connsiteX31" fmla="*/ 1023215 w 1188877"/>
                  <a:gd name="connsiteY31" fmla="*/ 1226407 h 1833965"/>
                  <a:gd name="connsiteX32" fmla="*/ 1030472 w 1188877"/>
                  <a:gd name="connsiteY32" fmla="*/ 1190123 h 1833965"/>
                  <a:gd name="connsiteX33" fmla="*/ 1037729 w 1188877"/>
                  <a:gd name="connsiteY33" fmla="*/ 1153838 h 1833965"/>
                  <a:gd name="connsiteX34" fmla="*/ 1055871 w 1188877"/>
                  <a:gd name="connsiteY34" fmla="*/ 1153838 h 1833965"/>
                  <a:gd name="connsiteX35" fmla="*/ 1063128 w 1188877"/>
                  <a:gd name="connsiteY35" fmla="*/ 1153838 h 1833965"/>
                  <a:gd name="connsiteX36" fmla="*/ 1070385 w 1188877"/>
                  <a:gd name="connsiteY36" fmla="*/ 1150210 h 1833965"/>
                  <a:gd name="connsiteX37" fmla="*/ 1113926 w 1188877"/>
                  <a:gd name="connsiteY37" fmla="*/ 1117554 h 1833965"/>
                  <a:gd name="connsiteX38" fmla="*/ 1121183 w 1188877"/>
                  <a:gd name="connsiteY38" fmla="*/ 1092155 h 1833965"/>
                  <a:gd name="connsiteX39" fmla="*/ 1124811 w 1188877"/>
                  <a:gd name="connsiteY39" fmla="*/ 1088527 h 1833965"/>
                  <a:gd name="connsiteX40" fmla="*/ 1124811 w 1188877"/>
                  <a:gd name="connsiteY40" fmla="*/ 1084898 h 1833965"/>
                  <a:gd name="connsiteX41" fmla="*/ 1132068 w 1188877"/>
                  <a:gd name="connsiteY41" fmla="*/ 1066756 h 1833965"/>
                  <a:gd name="connsiteX42" fmla="*/ 1132068 w 1188877"/>
                  <a:gd name="connsiteY42" fmla="*/ 1055871 h 1833965"/>
                  <a:gd name="connsiteX43" fmla="*/ 1139325 w 1188877"/>
                  <a:gd name="connsiteY43" fmla="*/ 1034100 h 1833965"/>
                  <a:gd name="connsiteX44" fmla="*/ 1142953 w 1188877"/>
                  <a:gd name="connsiteY44" fmla="*/ 1008702 h 1833965"/>
                  <a:gd name="connsiteX45" fmla="*/ 1142953 w 1188877"/>
                  <a:gd name="connsiteY45" fmla="*/ 994188 h 1833965"/>
                  <a:gd name="connsiteX46" fmla="*/ 1146581 w 1188877"/>
                  <a:gd name="connsiteY46" fmla="*/ 979674 h 1833965"/>
                  <a:gd name="connsiteX47" fmla="*/ 1150210 w 1188877"/>
                  <a:gd name="connsiteY47" fmla="*/ 976046 h 1833965"/>
                  <a:gd name="connsiteX48" fmla="*/ 1150210 w 1188877"/>
                  <a:gd name="connsiteY48" fmla="*/ 961532 h 1833965"/>
                  <a:gd name="connsiteX49" fmla="*/ 1164723 w 1188877"/>
                  <a:gd name="connsiteY49" fmla="*/ 950647 h 1833965"/>
                  <a:gd name="connsiteX50" fmla="*/ 1168352 w 1188877"/>
                  <a:gd name="connsiteY50" fmla="*/ 932505 h 1833965"/>
                  <a:gd name="connsiteX51" fmla="*/ 1182866 w 1188877"/>
                  <a:gd name="connsiteY51" fmla="*/ 917991 h 1833965"/>
                  <a:gd name="connsiteX52" fmla="*/ 1186494 w 1188877"/>
                  <a:gd name="connsiteY52" fmla="*/ 899849 h 1833965"/>
                  <a:gd name="connsiteX53" fmla="*/ 1179237 w 1188877"/>
                  <a:gd name="connsiteY53" fmla="*/ 888964 h 1833965"/>
                  <a:gd name="connsiteX54" fmla="*/ 1164723 w 1188877"/>
                  <a:gd name="connsiteY54" fmla="*/ 888964 h 1833965"/>
                  <a:gd name="connsiteX55" fmla="*/ 1146581 w 1188877"/>
                  <a:gd name="connsiteY55" fmla="*/ 881707 h 1833965"/>
                  <a:gd name="connsiteX56" fmla="*/ 1142953 w 1188877"/>
                  <a:gd name="connsiteY56" fmla="*/ 863565 h 1833965"/>
                  <a:gd name="connsiteX57" fmla="*/ 1095783 w 1188877"/>
                  <a:gd name="connsiteY57" fmla="*/ 859936 h 1833965"/>
                  <a:gd name="connsiteX58" fmla="*/ 1084898 w 1188877"/>
                  <a:gd name="connsiteY58" fmla="*/ 859936 h 1833965"/>
                  <a:gd name="connsiteX59" fmla="*/ 1077641 w 1188877"/>
                  <a:gd name="connsiteY59" fmla="*/ 867193 h 1833965"/>
                  <a:gd name="connsiteX60" fmla="*/ 1055871 w 1188877"/>
                  <a:gd name="connsiteY60" fmla="*/ 885335 h 1833965"/>
                  <a:gd name="connsiteX61" fmla="*/ 1026843 w 1188877"/>
                  <a:gd name="connsiteY61" fmla="*/ 892592 h 1833965"/>
                  <a:gd name="connsiteX62" fmla="*/ 1019587 w 1188877"/>
                  <a:gd name="connsiteY62" fmla="*/ 896220 h 1833965"/>
                  <a:gd name="connsiteX63" fmla="*/ 1015958 w 1188877"/>
                  <a:gd name="connsiteY63" fmla="*/ 903477 h 1833965"/>
                  <a:gd name="connsiteX64" fmla="*/ 1005073 w 1188877"/>
                  <a:gd name="connsiteY64" fmla="*/ 921619 h 1833965"/>
                  <a:gd name="connsiteX65" fmla="*/ 983302 w 1188877"/>
                  <a:gd name="connsiteY65" fmla="*/ 943390 h 1833965"/>
                  <a:gd name="connsiteX66" fmla="*/ 961532 w 1188877"/>
                  <a:gd name="connsiteY66" fmla="*/ 961532 h 1833965"/>
                  <a:gd name="connsiteX67" fmla="*/ 928876 w 1188877"/>
                  <a:gd name="connsiteY67" fmla="*/ 965160 h 1833965"/>
                  <a:gd name="connsiteX68" fmla="*/ 899849 w 1188877"/>
                  <a:gd name="connsiteY68" fmla="*/ 961532 h 1833965"/>
                  <a:gd name="connsiteX69" fmla="*/ 885335 w 1188877"/>
                  <a:gd name="connsiteY69" fmla="*/ 954275 h 1833965"/>
                  <a:gd name="connsiteX70" fmla="*/ 856308 w 1188877"/>
                  <a:gd name="connsiteY70" fmla="*/ 947018 h 1833965"/>
                  <a:gd name="connsiteX71" fmla="*/ 830909 w 1188877"/>
                  <a:gd name="connsiteY71" fmla="*/ 932505 h 1833965"/>
                  <a:gd name="connsiteX72" fmla="*/ 794624 w 1188877"/>
                  <a:gd name="connsiteY72" fmla="*/ 921619 h 1833965"/>
                  <a:gd name="connsiteX73" fmla="*/ 787367 w 1188877"/>
                  <a:gd name="connsiteY73" fmla="*/ 917991 h 1833965"/>
                  <a:gd name="connsiteX74" fmla="*/ 776482 w 1188877"/>
                  <a:gd name="connsiteY74" fmla="*/ 910734 h 1833965"/>
                  <a:gd name="connsiteX75" fmla="*/ 754712 w 1188877"/>
                  <a:gd name="connsiteY75" fmla="*/ 892592 h 1833965"/>
                  <a:gd name="connsiteX76" fmla="*/ 747455 w 1188877"/>
                  <a:gd name="connsiteY76" fmla="*/ 885335 h 1833965"/>
                  <a:gd name="connsiteX77" fmla="*/ 732941 w 1188877"/>
                  <a:gd name="connsiteY77" fmla="*/ 881707 h 1833965"/>
                  <a:gd name="connsiteX78" fmla="*/ 703914 w 1188877"/>
                  <a:gd name="connsiteY78" fmla="*/ 852679 h 1833965"/>
                  <a:gd name="connsiteX79" fmla="*/ 674886 w 1188877"/>
                  <a:gd name="connsiteY79" fmla="*/ 820024 h 1833965"/>
                  <a:gd name="connsiteX80" fmla="*/ 660373 w 1188877"/>
                  <a:gd name="connsiteY80" fmla="*/ 790996 h 1833965"/>
                  <a:gd name="connsiteX81" fmla="*/ 656744 w 1188877"/>
                  <a:gd name="connsiteY81" fmla="*/ 751083 h 1833965"/>
                  <a:gd name="connsiteX82" fmla="*/ 649487 w 1188877"/>
                  <a:gd name="connsiteY82" fmla="*/ 693029 h 1833965"/>
                  <a:gd name="connsiteX83" fmla="*/ 642231 w 1188877"/>
                  <a:gd name="connsiteY83" fmla="*/ 653116 h 1833965"/>
                  <a:gd name="connsiteX84" fmla="*/ 620460 w 1188877"/>
                  <a:gd name="connsiteY84" fmla="*/ 656745 h 1833965"/>
                  <a:gd name="connsiteX85" fmla="*/ 616832 w 1188877"/>
                  <a:gd name="connsiteY85" fmla="*/ 656745 h 1833965"/>
                  <a:gd name="connsiteX86" fmla="*/ 616832 w 1188877"/>
                  <a:gd name="connsiteY86" fmla="*/ 649488 h 1833965"/>
                  <a:gd name="connsiteX87" fmla="*/ 642231 w 1188877"/>
                  <a:gd name="connsiteY87" fmla="*/ 631346 h 1833965"/>
                  <a:gd name="connsiteX88" fmla="*/ 634974 w 1188877"/>
                  <a:gd name="connsiteY88" fmla="*/ 620460 h 1833965"/>
                  <a:gd name="connsiteX89" fmla="*/ 620460 w 1188877"/>
                  <a:gd name="connsiteY89" fmla="*/ 624089 h 1833965"/>
                  <a:gd name="connsiteX90" fmla="*/ 605946 w 1188877"/>
                  <a:gd name="connsiteY90" fmla="*/ 627717 h 1833965"/>
                  <a:gd name="connsiteX91" fmla="*/ 598690 w 1188877"/>
                  <a:gd name="connsiteY91" fmla="*/ 616832 h 1833965"/>
                  <a:gd name="connsiteX92" fmla="*/ 591433 w 1188877"/>
                  <a:gd name="connsiteY92" fmla="*/ 609575 h 1833965"/>
                  <a:gd name="connsiteX93" fmla="*/ 595061 w 1188877"/>
                  <a:gd name="connsiteY93" fmla="*/ 605947 h 1833965"/>
                  <a:gd name="connsiteX94" fmla="*/ 591433 w 1188877"/>
                  <a:gd name="connsiteY94" fmla="*/ 595061 h 1833965"/>
                  <a:gd name="connsiteX95" fmla="*/ 584176 w 1188877"/>
                  <a:gd name="connsiteY95" fmla="*/ 587804 h 1833965"/>
                  <a:gd name="connsiteX96" fmla="*/ 584176 w 1188877"/>
                  <a:gd name="connsiteY96" fmla="*/ 576919 h 1833965"/>
                  <a:gd name="connsiteX97" fmla="*/ 580548 w 1188877"/>
                  <a:gd name="connsiteY97" fmla="*/ 569662 h 1833965"/>
                  <a:gd name="connsiteX98" fmla="*/ 569662 w 1188877"/>
                  <a:gd name="connsiteY98" fmla="*/ 569662 h 1833965"/>
                  <a:gd name="connsiteX99" fmla="*/ 555149 w 1188877"/>
                  <a:gd name="connsiteY99" fmla="*/ 555149 h 1833965"/>
                  <a:gd name="connsiteX100" fmla="*/ 544263 w 1188877"/>
                  <a:gd name="connsiteY100" fmla="*/ 569662 h 1833965"/>
                  <a:gd name="connsiteX101" fmla="*/ 555149 w 1188877"/>
                  <a:gd name="connsiteY101" fmla="*/ 587804 h 1833965"/>
                  <a:gd name="connsiteX102" fmla="*/ 562405 w 1188877"/>
                  <a:gd name="connsiteY102" fmla="*/ 591433 h 1833965"/>
                  <a:gd name="connsiteX103" fmla="*/ 562405 w 1188877"/>
                  <a:gd name="connsiteY103" fmla="*/ 605947 h 1833965"/>
                  <a:gd name="connsiteX104" fmla="*/ 573291 w 1188877"/>
                  <a:gd name="connsiteY104" fmla="*/ 634974 h 1833965"/>
                  <a:gd name="connsiteX105" fmla="*/ 558777 w 1188877"/>
                  <a:gd name="connsiteY105" fmla="*/ 653116 h 1833965"/>
                  <a:gd name="connsiteX106" fmla="*/ 566034 w 1188877"/>
                  <a:gd name="connsiteY106" fmla="*/ 689400 h 1833965"/>
                  <a:gd name="connsiteX107" fmla="*/ 576919 w 1188877"/>
                  <a:gd name="connsiteY107" fmla="*/ 711171 h 1833965"/>
                  <a:gd name="connsiteX108" fmla="*/ 558777 w 1188877"/>
                  <a:gd name="connsiteY108" fmla="*/ 743827 h 1833965"/>
                  <a:gd name="connsiteX109" fmla="*/ 547892 w 1188877"/>
                  <a:gd name="connsiteY109" fmla="*/ 743827 h 1833965"/>
                  <a:gd name="connsiteX110" fmla="*/ 529750 w 1188877"/>
                  <a:gd name="connsiteY110" fmla="*/ 718428 h 1833965"/>
                  <a:gd name="connsiteX111" fmla="*/ 526121 w 1188877"/>
                  <a:gd name="connsiteY111" fmla="*/ 689400 h 1833965"/>
                  <a:gd name="connsiteX112" fmla="*/ 504351 w 1188877"/>
                  <a:gd name="connsiteY112" fmla="*/ 671258 h 1833965"/>
                  <a:gd name="connsiteX113" fmla="*/ 489837 w 1188877"/>
                  <a:gd name="connsiteY113" fmla="*/ 671258 h 1833965"/>
                  <a:gd name="connsiteX114" fmla="*/ 471695 w 1188877"/>
                  <a:gd name="connsiteY114" fmla="*/ 660373 h 1833965"/>
                  <a:gd name="connsiteX115" fmla="*/ 464438 w 1188877"/>
                  <a:gd name="connsiteY115" fmla="*/ 664001 h 1833965"/>
                  <a:gd name="connsiteX116" fmla="*/ 457181 w 1188877"/>
                  <a:gd name="connsiteY116" fmla="*/ 660373 h 1833965"/>
                  <a:gd name="connsiteX117" fmla="*/ 420897 w 1188877"/>
                  <a:gd name="connsiteY117" fmla="*/ 616832 h 1833965"/>
                  <a:gd name="connsiteX118" fmla="*/ 417269 w 1188877"/>
                  <a:gd name="connsiteY118" fmla="*/ 605947 h 1833965"/>
                  <a:gd name="connsiteX119" fmla="*/ 439039 w 1188877"/>
                  <a:gd name="connsiteY119" fmla="*/ 584176 h 1833965"/>
                  <a:gd name="connsiteX120" fmla="*/ 428154 w 1188877"/>
                  <a:gd name="connsiteY120" fmla="*/ 580548 h 1833965"/>
                  <a:gd name="connsiteX121" fmla="*/ 413640 w 1188877"/>
                  <a:gd name="connsiteY121" fmla="*/ 584176 h 1833965"/>
                  <a:gd name="connsiteX122" fmla="*/ 417269 w 1188877"/>
                  <a:gd name="connsiteY122" fmla="*/ 569662 h 1833965"/>
                  <a:gd name="connsiteX123" fmla="*/ 420897 w 1188877"/>
                  <a:gd name="connsiteY123" fmla="*/ 551520 h 1833965"/>
                  <a:gd name="connsiteX124" fmla="*/ 424525 w 1188877"/>
                  <a:gd name="connsiteY124" fmla="*/ 547892 h 1833965"/>
                  <a:gd name="connsiteX125" fmla="*/ 424525 w 1188877"/>
                  <a:gd name="connsiteY125" fmla="*/ 540635 h 1833965"/>
                  <a:gd name="connsiteX126" fmla="*/ 424525 w 1188877"/>
                  <a:gd name="connsiteY126" fmla="*/ 526121 h 1833965"/>
                  <a:gd name="connsiteX127" fmla="*/ 446296 w 1188877"/>
                  <a:gd name="connsiteY127" fmla="*/ 526121 h 1833965"/>
                  <a:gd name="connsiteX128" fmla="*/ 431782 w 1188877"/>
                  <a:gd name="connsiteY128" fmla="*/ 515236 h 1833965"/>
                  <a:gd name="connsiteX129" fmla="*/ 439039 w 1188877"/>
                  <a:gd name="connsiteY129" fmla="*/ 511608 h 1833965"/>
                  <a:gd name="connsiteX130" fmla="*/ 442667 w 1188877"/>
                  <a:gd name="connsiteY130" fmla="*/ 504351 h 1833965"/>
                  <a:gd name="connsiteX131" fmla="*/ 417269 w 1188877"/>
                  <a:gd name="connsiteY131" fmla="*/ 486209 h 1833965"/>
                  <a:gd name="connsiteX132" fmla="*/ 402755 w 1188877"/>
                  <a:gd name="connsiteY132" fmla="*/ 460810 h 1833965"/>
                  <a:gd name="connsiteX133" fmla="*/ 388241 w 1188877"/>
                  <a:gd name="connsiteY133" fmla="*/ 439039 h 1833965"/>
                  <a:gd name="connsiteX134" fmla="*/ 370099 w 1188877"/>
                  <a:gd name="connsiteY134" fmla="*/ 406383 h 1833965"/>
                  <a:gd name="connsiteX135" fmla="*/ 373727 w 1188877"/>
                  <a:gd name="connsiteY135" fmla="*/ 380984 h 1833965"/>
                  <a:gd name="connsiteX136" fmla="*/ 351957 w 1188877"/>
                  <a:gd name="connsiteY136" fmla="*/ 380984 h 1833965"/>
                  <a:gd name="connsiteX137" fmla="*/ 355585 w 1188877"/>
                  <a:gd name="connsiteY137" fmla="*/ 366471 h 1833965"/>
                  <a:gd name="connsiteX138" fmla="*/ 384613 w 1188877"/>
                  <a:gd name="connsiteY138" fmla="*/ 373728 h 1833965"/>
                  <a:gd name="connsiteX139" fmla="*/ 388241 w 1188877"/>
                  <a:gd name="connsiteY139" fmla="*/ 380984 h 1833965"/>
                  <a:gd name="connsiteX140" fmla="*/ 402755 w 1188877"/>
                  <a:gd name="connsiteY140" fmla="*/ 384613 h 1833965"/>
                  <a:gd name="connsiteX141" fmla="*/ 399126 w 1188877"/>
                  <a:gd name="connsiteY141" fmla="*/ 366471 h 1833965"/>
                  <a:gd name="connsiteX142" fmla="*/ 402755 w 1188877"/>
                  <a:gd name="connsiteY142" fmla="*/ 348329 h 1833965"/>
                  <a:gd name="connsiteX143" fmla="*/ 391870 w 1188877"/>
                  <a:gd name="connsiteY143" fmla="*/ 341072 h 1833965"/>
                  <a:gd name="connsiteX144" fmla="*/ 395498 w 1188877"/>
                  <a:gd name="connsiteY144" fmla="*/ 326558 h 1833965"/>
                  <a:gd name="connsiteX145" fmla="*/ 399126 w 1188877"/>
                  <a:gd name="connsiteY145" fmla="*/ 322930 h 1833965"/>
                  <a:gd name="connsiteX146" fmla="*/ 399126 w 1188877"/>
                  <a:gd name="connsiteY146" fmla="*/ 319301 h 1833965"/>
                  <a:gd name="connsiteX147" fmla="*/ 395498 w 1188877"/>
                  <a:gd name="connsiteY147" fmla="*/ 308416 h 1833965"/>
                  <a:gd name="connsiteX148" fmla="*/ 391870 w 1188877"/>
                  <a:gd name="connsiteY148" fmla="*/ 308416 h 1833965"/>
                  <a:gd name="connsiteX149" fmla="*/ 388241 w 1188877"/>
                  <a:gd name="connsiteY149" fmla="*/ 301159 h 1833965"/>
                  <a:gd name="connsiteX150" fmla="*/ 388241 w 1188877"/>
                  <a:gd name="connsiteY150" fmla="*/ 293902 h 1833965"/>
                  <a:gd name="connsiteX151" fmla="*/ 380984 w 1188877"/>
                  <a:gd name="connsiteY151" fmla="*/ 272132 h 1833965"/>
                  <a:gd name="connsiteX152" fmla="*/ 377356 w 1188877"/>
                  <a:gd name="connsiteY152" fmla="*/ 268503 h 1833965"/>
                  <a:gd name="connsiteX153" fmla="*/ 373727 w 1188877"/>
                  <a:gd name="connsiteY153" fmla="*/ 268503 h 1833965"/>
                  <a:gd name="connsiteX154" fmla="*/ 362842 w 1188877"/>
                  <a:gd name="connsiteY154" fmla="*/ 257618 h 1833965"/>
                  <a:gd name="connsiteX155" fmla="*/ 370099 w 1188877"/>
                  <a:gd name="connsiteY155" fmla="*/ 253990 h 1833965"/>
                  <a:gd name="connsiteX156" fmla="*/ 355585 w 1188877"/>
                  <a:gd name="connsiteY156" fmla="*/ 235847 h 1833965"/>
                  <a:gd name="connsiteX157" fmla="*/ 362842 w 1188877"/>
                  <a:gd name="connsiteY157" fmla="*/ 206820 h 1833965"/>
                  <a:gd name="connsiteX158" fmla="*/ 341072 w 1188877"/>
                  <a:gd name="connsiteY158" fmla="*/ 228591 h 1833965"/>
                  <a:gd name="connsiteX159" fmla="*/ 333815 w 1188877"/>
                  <a:gd name="connsiteY159" fmla="*/ 228591 h 1833965"/>
                  <a:gd name="connsiteX160" fmla="*/ 326558 w 1188877"/>
                  <a:gd name="connsiteY160" fmla="*/ 235847 h 1833965"/>
                  <a:gd name="connsiteX161" fmla="*/ 315673 w 1188877"/>
                  <a:gd name="connsiteY161" fmla="*/ 232219 h 1833965"/>
                  <a:gd name="connsiteX162" fmla="*/ 312044 w 1188877"/>
                  <a:gd name="connsiteY162" fmla="*/ 221334 h 1833965"/>
                  <a:gd name="connsiteX163" fmla="*/ 293902 w 1188877"/>
                  <a:gd name="connsiteY163" fmla="*/ 206820 h 1833965"/>
                  <a:gd name="connsiteX164" fmla="*/ 293902 w 1188877"/>
                  <a:gd name="connsiteY164" fmla="*/ 199563 h 1833965"/>
                  <a:gd name="connsiteX165" fmla="*/ 283017 w 1188877"/>
                  <a:gd name="connsiteY165" fmla="*/ 177793 h 1833965"/>
                  <a:gd name="connsiteX166" fmla="*/ 275760 w 1188877"/>
                  <a:gd name="connsiteY166" fmla="*/ 170536 h 1833965"/>
                  <a:gd name="connsiteX167" fmla="*/ 264875 w 1188877"/>
                  <a:gd name="connsiteY167" fmla="*/ 159651 h 1833965"/>
                  <a:gd name="connsiteX168" fmla="*/ 261246 w 1188877"/>
                  <a:gd name="connsiteY168" fmla="*/ 152394 h 1833965"/>
                  <a:gd name="connsiteX169" fmla="*/ 250361 w 1188877"/>
                  <a:gd name="connsiteY169" fmla="*/ 152394 h 1833965"/>
                  <a:gd name="connsiteX170" fmla="*/ 239476 w 1188877"/>
                  <a:gd name="connsiteY170" fmla="*/ 156022 h 1833965"/>
                  <a:gd name="connsiteX171" fmla="*/ 224962 w 1188877"/>
                  <a:gd name="connsiteY171" fmla="*/ 148765 h 1833965"/>
                  <a:gd name="connsiteX172" fmla="*/ 214077 w 1188877"/>
                  <a:gd name="connsiteY172" fmla="*/ 145137 h 1833965"/>
                  <a:gd name="connsiteX173" fmla="*/ 192306 w 1188877"/>
                  <a:gd name="connsiteY173" fmla="*/ 137880 h 1833965"/>
                  <a:gd name="connsiteX174" fmla="*/ 188678 w 1188877"/>
                  <a:gd name="connsiteY174" fmla="*/ 145137 h 1833965"/>
                  <a:gd name="connsiteX175" fmla="*/ 181421 w 1188877"/>
                  <a:gd name="connsiteY175" fmla="*/ 145137 h 1833965"/>
                  <a:gd name="connsiteX176" fmla="*/ 166907 w 1188877"/>
                  <a:gd name="connsiteY176" fmla="*/ 141508 h 1833965"/>
                  <a:gd name="connsiteX177" fmla="*/ 159650 w 1188877"/>
                  <a:gd name="connsiteY177" fmla="*/ 119738 h 1833965"/>
                  <a:gd name="connsiteX178" fmla="*/ 170536 w 1188877"/>
                  <a:gd name="connsiteY178" fmla="*/ 119738 h 1833965"/>
                  <a:gd name="connsiteX179" fmla="*/ 174164 w 1188877"/>
                  <a:gd name="connsiteY179" fmla="*/ 105224 h 1833965"/>
                  <a:gd name="connsiteX180" fmla="*/ 166907 w 1188877"/>
                  <a:gd name="connsiteY180" fmla="*/ 94339 h 1833965"/>
                  <a:gd name="connsiteX181" fmla="*/ 159650 w 1188877"/>
                  <a:gd name="connsiteY181" fmla="*/ 94339 h 1833965"/>
                  <a:gd name="connsiteX182" fmla="*/ 137880 w 1188877"/>
                  <a:gd name="connsiteY182" fmla="*/ 116110 h 1833965"/>
                  <a:gd name="connsiteX183" fmla="*/ 145137 w 1188877"/>
                  <a:gd name="connsiteY183" fmla="*/ 137880 h 1833965"/>
                  <a:gd name="connsiteX184" fmla="*/ 134252 w 1188877"/>
                  <a:gd name="connsiteY184" fmla="*/ 152394 h 1833965"/>
                  <a:gd name="connsiteX185" fmla="*/ 126995 w 1188877"/>
                  <a:gd name="connsiteY185" fmla="*/ 134252 h 1833965"/>
                  <a:gd name="connsiteX186" fmla="*/ 134252 w 1188877"/>
                  <a:gd name="connsiteY186" fmla="*/ 123366 h 1833965"/>
                  <a:gd name="connsiteX187" fmla="*/ 123366 w 1188877"/>
                  <a:gd name="connsiteY187" fmla="*/ 116110 h 1833965"/>
                  <a:gd name="connsiteX188" fmla="*/ 105224 w 1188877"/>
                  <a:gd name="connsiteY188" fmla="*/ 105224 h 1833965"/>
                  <a:gd name="connsiteX189" fmla="*/ 105224 w 1188877"/>
                  <a:gd name="connsiteY189" fmla="*/ 108853 h 1833965"/>
                  <a:gd name="connsiteX190" fmla="*/ 108853 w 1188877"/>
                  <a:gd name="connsiteY190" fmla="*/ 105224 h 1833965"/>
                  <a:gd name="connsiteX191" fmla="*/ 112481 w 1188877"/>
                  <a:gd name="connsiteY191" fmla="*/ 83454 h 1833965"/>
                  <a:gd name="connsiteX192" fmla="*/ 83454 w 1188877"/>
                  <a:gd name="connsiteY192" fmla="*/ 47170 h 1833965"/>
                  <a:gd name="connsiteX193" fmla="*/ 90711 w 1188877"/>
                  <a:gd name="connsiteY193" fmla="*/ 0 h 1833965"/>
                  <a:gd name="connsiteX194" fmla="*/ 61683 w 1188877"/>
                  <a:gd name="connsiteY194" fmla="*/ 0 h 1833965"/>
                  <a:gd name="connsiteX195" fmla="*/ 50798 w 1188877"/>
                  <a:gd name="connsiteY195" fmla="*/ 0 h 1833965"/>
                  <a:gd name="connsiteX196" fmla="*/ 43541 w 1188877"/>
                  <a:gd name="connsiteY196" fmla="*/ 3628 h 1833965"/>
                  <a:gd name="connsiteX197" fmla="*/ 10885 w 1188877"/>
                  <a:gd name="connsiteY197" fmla="*/ 0 h 1833965"/>
                  <a:gd name="connsiteX198" fmla="*/ 0 w 1188877"/>
                  <a:gd name="connsiteY198" fmla="*/ 14514 h 1833965"/>
                  <a:gd name="connsiteX199" fmla="*/ 7257 w 1188877"/>
                  <a:gd name="connsiteY199" fmla="*/ 21771 h 1833965"/>
                  <a:gd name="connsiteX200" fmla="*/ 87082 w 1188877"/>
                  <a:gd name="connsiteY200" fmla="*/ 119738 h 1833965"/>
                  <a:gd name="connsiteX201" fmla="*/ 105224 w 1188877"/>
                  <a:gd name="connsiteY201" fmla="*/ 145137 h 1833965"/>
                  <a:gd name="connsiteX202" fmla="*/ 108853 w 1188877"/>
                  <a:gd name="connsiteY202" fmla="*/ 174164 h 1833965"/>
                  <a:gd name="connsiteX203" fmla="*/ 83454 w 1188877"/>
                  <a:gd name="connsiteY203" fmla="*/ 188678 h 1833965"/>
                  <a:gd name="connsiteX204" fmla="*/ 130623 w 1188877"/>
                  <a:gd name="connsiteY204" fmla="*/ 261246 h 1833965"/>
                  <a:gd name="connsiteX205" fmla="*/ 152394 w 1188877"/>
                  <a:gd name="connsiteY205" fmla="*/ 290274 h 1833965"/>
                  <a:gd name="connsiteX206" fmla="*/ 199563 w 1188877"/>
                  <a:gd name="connsiteY206" fmla="*/ 359214 h 1833965"/>
                  <a:gd name="connsiteX207" fmla="*/ 221334 w 1188877"/>
                  <a:gd name="connsiteY207" fmla="*/ 388241 h 1833965"/>
                  <a:gd name="connsiteX208" fmla="*/ 239476 w 1188877"/>
                  <a:gd name="connsiteY208" fmla="*/ 417269 h 1833965"/>
                  <a:gd name="connsiteX209" fmla="*/ 264875 w 1188877"/>
                  <a:gd name="connsiteY209" fmla="*/ 464438 h 1833965"/>
                  <a:gd name="connsiteX210" fmla="*/ 275760 w 1188877"/>
                  <a:gd name="connsiteY210" fmla="*/ 493465 h 1833965"/>
                  <a:gd name="connsiteX211" fmla="*/ 279388 w 1188877"/>
                  <a:gd name="connsiteY211" fmla="*/ 507979 h 1833965"/>
                  <a:gd name="connsiteX212" fmla="*/ 293902 w 1188877"/>
                  <a:gd name="connsiteY212" fmla="*/ 511608 h 1833965"/>
                  <a:gd name="connsiteX213" fmla="*/ 308416 w 1188877"/>
                  <a:gd name="connsiteY213" fmla="*/ 504351 h 1833965"/>
                  <a:gd name="connsiteX214" fmla="*/ 301159 w 1188877"/>
                  <a:gd name="connsiteY214" fmla="*/ 475323 h 1833965"/>
                  <a:gd name="connsiteX215" fmla="*/ 283017 w 1188877"/>
                  <a:gd name="connsiteY215" fmla="*/ 460810 h 1833965"/>
                  <a:gd name="connsiteX216" fmla="*/ 290274 w 1188877"/>
                  <a:gd name="connsiteY216" fmla="*/ 453553 h 1833965"/>
                  <a:gd name="connsiteX217" fmla="*/ 301159 w 1188877"/>
                  <a:gd name="connsiteY217" fmla="*/ 457181 h 1833965"/>
                  <a:gd name="connsiteX218" fmla="*/ 315673 w 1188877"/>
                  <a:gd name="connsiteY218" fmla="*/ 475323 h 1833965"/>
                  <a:gd name="connsiteX219" fmla="*/ 315673 w 1188877"/>
                  <a:gd name="connsiteY219" fmla="*/ 478952 h 1833965"/>
                  <a:gd name="connsiteX220" fmla="*/ 326558 w 1188877"/>
                  <a:gd name="connsiteY220" fmla="*/ 478952 h 1833965"/>
                  <a:gd name="connsiteX221" fmla="*/ 330186 w 1188877"/>
                  <a:gd name="connsiteY221" fmla="*/ 489837 h 1833965"/>
                  <a:gd name="connsiteX222" fmla="*/ 326558 w 1188877"/>
                  <a:gd name="connsiteY222" fmla="*/ 497094 h 1833965"/>
                  <a:gd name="connsiteX223" fmla="*/ 326558 w 1188877"/>
                  <a:gd name="connsiteY223" fmla="*/ 504351 h 1833965"/>
                  <a:gd name="connsiteX224" fmla="*/ 330186 w 1188877"/>
                  <a:gd name="connsiteY224" fmla="*/ 504351 h 1833965"/>
                  <a:gd name="connsiteX225" fmla="*/ 348328 w 1188877"/>
                  <a:gd name="connsiteY225" fmla="*/ 507979 h 1833965"/>
                  <a:gd name="connsiteX226" fmla="*/ 359214 w 1188877"/>
                  <a:gd name="connsiteY226" fmla="*/ 500722 h 1833965"/>
                  <a:gd name="connsiteX227" fmla="*/ 359214 w 1188877"/>
                  <a:gd name="connsiteY227" fmla="*/ 551520 h 1833965"/>
                  <a:gd name="connsiteX228" fmla="*/ 341072 w 1188877"/>
                  <a:gd name="connsiteY228" fmla="*/ 540635 h 1833965"/>
                  <a:gd name="connsiteX229" fmla="*/ 315673 w 1188877"/>
                  <a:gd name="connsiteY229" fmla="*/ 518864 h 1833965"/>
                  <a:gd name="connsiteX230" fmla="*/ 308416 w 1188877"/>
                  <a:gd name="connsiteY230" fmla="*/ 518864 h 1833965"/>
                  <a:gd name="connsiteX231" fmla="*/ 308416 w 1188877"/>
                  <a:gd name="connsiteY231" fmla="*/ 526121 h 1833965"/>
                  <a:gd name="connsiteX232" fmla="*/ 315673 w 1188877"/>
                  <a:gd name="connsiteY232" fmla="*/ 544263 h 1833965"/>
                  <a:gd name="connsiteX233" fmla="*/ 322929 w 1188877"/>
                  <a:gd name="connsiteY233" fmla="*/ 551520 h 1833965"/>
                  <a:gd name="connsiteX234" fmla="*/ 330186 w 1188877"/>
                  <a:gd name="connsiteY234" fmla="*/ 569662 h 1833965"/>
                  <a:gd name="connsiteX235" fmla="*/ 359214 w 1188877"/>
                  <a:gd name="connsiteY235" fmla="*/ 609575 h 1833965"/>
                  <a:gd name="connsiteX236" fmla="*/ 370099 w 1188877"/>
                  <a:gd name="connsiteY236" fmla="*/ 660373 h 1833965"/>
                  <a:gd name="connsiteX237" fmla="*/ 373727 w 1188877"/>
                  <a:gd name="connsiteY237" fmla="*/ 678515 h 1833965"/>
                  <a:gd name="connsiteX238" fmla="*/ 380984 w 1188877"/>
                  <a:gd name="connsiteY238" fmla="*/ 693029 h 1833965"/>
                  <a:gd name="connsiteX239" fmla="*/ 410012 w 1188877"/>
                  <a:gd name="connsiteY239" fmla="*/ 761969 h 1833965"/>
                  <a:gd name="connsiteX240" fmla="*/ 424525 w 1188877"/>
                  <a:gd name="connsiteY240" fmla="*/ 820024 h 1833965"/>
                  <a:gd name="connsiteX241" fmla="*/ 435411 w 1188877"/>
                  <a:gd name="connsiteY241" fmla="*/ 852679 h 1833965"/>
                  <a:gd name="connsiteX242" fmla="*/ 428154 w 1188877"/>
                  <a:gd name="connsiteY242" fmla="*/ 885335 h 1833965"/>
                  <a:gd name="connsiteX243" fmla="*/ 420897 w 1188877"/>
                  <a:gd name="connsiteY243" fmla="*/ 885335 h 1833965"/>
                  <a:gd name="connsiteX244" fmla="*/ 428154 w 1188877"/>
                  <a:gd name="connsiteY244" fmla="*/ 925248 h 1833965"/>
                  <a:gd name="connsiteX245" fmla="*/ 439039 w 1188877"/>
                  <a:gd name="connsiteY245" fmla="*/ 925248 h 1833965"/>
                  <a:gd name="connsiteX246" fmla="*/ 439039 w 1188877"/>
                  <a:gd name="connsiteY246" fmla="*/ 936133 h 1833965"/>
                  <a:gd name="connsiteX247" fmla="*/ 446296 w 1188877"/>
                  <a:gd name="connsiteY247" fmla="*/ 947018 h 1833965"/>
                  <a:gd name="connsiteX248" fmla="*/ 431782 w 1188877"/>
                  <a:gd name="connsiteY248" fmla="*/ 954275 h 1833965"/>
                  <a:gd name="connsiteX249" fmla="*/ 413640 w 1188877"/>
                  <a:gd name="connsiteY249" fmla="*/ 950647 h 1833965"/>
                  <a:gd name="connsiteX250" fmla="*/ 406383 w 1188877"/>
                  <a:gd name="connsiteY250" fmla="*/ 954275 h 1833965"/>
                  <a:gd name="connsiteX251" fmla="*/ 402755 w 1188877"/>
                  <a:gd name="connsiteY251" fmla="*/ 957904 h 1833965"/>
                  <a:gd name="connsiteX252" fmla="*/ 402755 w 1188877"/>
                  <a:gd name="connsiteY252" fmla="*/ 965160 h 1833965"/>
                  <a:gd name="connsiteX253" fmla="*/ 406383 w 1188877"/>
                  <a:gd name="connsiteY253" fmla="*/ 983303 h 1833965"/>
                  <a:gd name="connsiteX254" fmla="*/ 402755 w 1188877"/>
                  <a:gd name="connsiteY254" fmla="*/ 1005073 h 1833965"/>
                  <a:gd name="connsiteX255" fmla="*/ 388241 w 1188877"/>
                  <a:gd name="connsiteY255" fmla="*/ 1023215 h 1833965"/>
                  <a:gd name="connsiteX256" fmla="*/ 384613 w 1188877"/>
                  <a:gd name="connsiteY256" fmla="*/ 1048614 h 1833965"/>
                  <a:gd name="connsiteX257" fmla="*/ 380984 w 1188877"/>
                  <a:gd name="connsiteY257" fmla="*/ 1124811 h 1833965"/>
                  <a:gd name="connsiteX258" fmla="*/ 373727 w 1188877"/>
                  <a:gd name="connsiteY258" fmla="*/ 1142953 h 1833965"/>
                  <a:gd name="connsiteX259" fmla="*/ 366471 w 1188877"/>
                  <a:gd name="connsiteY259" fmla="*/ 1146582 h 1833965"/>
                  <a:gd name="connsiteX260" fmla="*/ 344700 w 1188877"/>
                  <a:gd name="connsiteY260" fmla="*/ 1175609 h 1833965"/>
                  <a:gd name="connsiteX261" fmla="*/ 253990 w 1188877"/>
                  <a:gd name="connsiteY261" fmla="*/ 1197379 h 1833965"/>
                  <a:gd name="connsiteX262" fmla="*/ 214077 w 1188877"/>
                  <a:gd name="connsiteY262" fmla="*/ 1248177 h 1833965"/>
                  <a:gd name="connsiteX263" fmla="*/ 228591 w 1188877"/>
                  <a:gd name="connsiteY263" fmla="*/ 1295347 h 1833965"/>
                  <a:gd name="connsiteX264" fmla="*/ 246733 w 1188877"/>
                  <a:gd name="connsiteY264" fmla="*/ 1320746 h 1833965"/>
                  <a:gd name="connsiteX265" fmla="*/ 268503 w 1188877"/>
                  <a:gd name="connsiteY265" fmla="*/ 1331631 h 1833965"/>
                  <a:gd name="connsiteX266" fmla="*/ 315673 w 1188877"/>
                  <a:gd name="connsiteY266" fmla="*/ 1353402 h 1833965"/>
                  <a:gd name="connsiteX267" fmla="*/ 351957 w 1188877"/>
                  <a:gd name="connsiteY267" fmla="*/ 1393314 h 1833965"/>
                  <a:gd name="connsiteX268" fmla="*/ 362842 w 1188877"/>
                  <a:gd name="connsiteY268" fmla="*/ 1404200 h 1833965"/>
                  <a:gd name="connsiteX269" fmla="*/ 380984 w 1188877"/>
                  <a:gd name="connsiteY269" fmla="*/ 1407828 h 1833965"/>
                  <a:gd name="connsiteX270" fmla="*/ 384613 w 1188877"/>
                  <a:gd name="connsiteY270" fmla="*/ 1411456 h 1833965"/>
                  <a:gd name="connsiteX271" fmla="*/ 406383 w 1188877"/>
                  <a:gd name="connsiteY271" fmla="*/ 1415085 h 1833965"/>
                  <a:gd name="connsiteX272" fmla="*/ 449924 w 1188877"/>
                  <a:gd name="connsiteY272" fmla="*/ 1444112 h 1833965"/>
                  <a:gd name="connsiteX273" fmla="*/ 478952 w 1188877"/>
                  <a:gd name="connsiteY273" fmla="*/ 1484025 h 1833965"/>
                  <a:gd name="connsiteX274" fmla="*/ 475323 w 1188877"/>
                  <a:gd name="connsiteY274" fmla="*/ 1487653 h 1833965"/>
                  <a:gd name="connsiteX275" fmla="*/ 402755 w 1188877"/>
                  <a:gd name="connsiteY275" fmla="*/ 1679960 h 1833965"/>
                  <a:gd name="connsiteX276" fmla="*/ 377356 w 1188877"/>
                  <a:gd name="connsiteY276" fmla="*/ 1712615 h 1833965"/>
                  <a:gd name="connsiteX277" fmla="*/ 359214 w 1188877"/>
                  <a:gd name="connsiteY277" fmla="*/ 1748900 h 1833965"/>
                  <a:gd name="connsiteX278" fmla="*/ 362842 w 1188877"/>
                  <a:gd name="connsiteY278" fmla="*/ 1759785 h 1833965"/>
                  <a:gd name="connsiteX279" fmla="*/ 380984 w 1188877"/>
                  <a:gd name="connsiteY279" fmla="*/ 1752528 h 1833965"/>
                  <a:gd name="connsiteX280" fmla="*/ 399126 w 1188877"/>
                  <a:gd name="connsiteY280" fmla="*/ 1748900 h 1833965"/>
                  <a:gd name="connsiteX281" fmla="*/ 402755 w 1188877"/>
                  <a:gd name="connsiteY281" fmla="*/ 1763413 h 1833965"/>
                  <a:gd name="connsiteX282" fmla="*/ 431782 w 1188877"/>
                  <a:gd name="connsiteY282" fmla="*/ 1777927 h 1833965"/>
                  <a:gd name="connsiteX283" fmla="*/ 439039 w 1188877"/>
                  <a:gd name="connsiteY283" fmla="*/ 1774299 h 1833965"/>
                  <a:gd name="connsiteX284" fmla="*/ 460809 w 1188877"/>
                  <a:gd name="connsiteY284" fmla="*/ 1774299 h 1833965"/>
                  <a:gd name="connsiteX285" fmla="*/ 471695 w 1188877"/>
                  <a:gd name="connsiteY285" fmla="*/ 1792441 h 1833965"/>
                  <a:gd name="connsiteX286" fmla="*/ 482580 w 1188877"/>
                  <a:gd name="connsiteY286" fmla="*/ 1825097 h 1833965"/>
                  <a:gd name="connsiteX287" fmla="*/ 486208 w 1188877"/>
                  <a:gd name="connsiteY287" fmla="*/ 1832353 h 1833965"/>
                  <a:gd name="connsiteX288" fmla="*/ 497094 w 1188877"/>
                  <a:gd name="connsiteY288" fmla="*/ 1832353 h 1833965"/>
                  <a:gd name="connsiteX289" fmla="*/ 507979 w 1188877"/>
                  <a:gd name="connsiteY289" fmla="*/ 1825097 h 1833965"/>
                  <a:gd name="connsiteX290" fmla="*/ 526121 w 1188877"/>
                  <a:gd name="connsiteY290" fmla="*/ 1821468 h 1833965"/>
                  <a:gd name="connsiteX291" fmla="*/ 533378 w 1188877"/>
                  <a:gd name="connsiteY291" fmla="*/ 1814211 h 1833965"/>
                  <a:gd name="connsiteX292" fmla="*/ 573291 w 1188877"/>
                  <a:gd name="connsiteY292" fmla="*/ 1781555 h 1833965"/>
                  <a:gd name="connsiteX293" fmla="*/ 602318 w 1188877"/>
                  <a:gd name="connsiteY293" fmla="*/ 1752528 h 183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</a:cxnLst>
                <a:rect l="l" t="t" r="r" b="b"/>
                <a:pathLst>
                  <a:path w="1188877" h="1833965">
                    <a:moveTo>
                      <a:pt x="602318" y="1752528"/>
                    </a:moveTo>
                    <a:cubicBezTo>
                      <a:pt x="638602" y="1730758"/>
                      <a:pt x="649487" y="1683588"/>
                      <a:pt x="674886" y="1647304"/>
                    </a:cubicBezTo>
                    <a:cubicBezTo>
                      <a:pt x="682143" y="1636419"/>
                      <a:pt x="693029" y="1625533"/>
                      <a:pt x="703914" y="1618276"/>
                    </a:cubicBezTo>
                    <a:cubicBezTo>
                      <a:pt x="711171" y="1611020"/>
                      <a:pt x="714799" y="1607391"/>
                      <a:pt x="722056" y="1600134"/>
                    </a:cubicBezTo>
                    <a:cubicBezTo>
                      <a:pt x="729313" y="1592877"/>
                      <a:pt x="740198" y="1581992"/>
                      <a:pt x="751083" y="1585621"/>
                    </a:cubicBezTo>
                    <a:cubicBezTo>
                      <a:pt x="754712" y="1571107"/>
                      <a:pt x="758340" y="1556593"/>
                      <a:pt x="761969" y="1542080"/>
                    </a:cubicBezTo>
                    <a:cubicBezTo>
                      <a:pt x="761969" y="1538451"/>
                      <a:pt x="761969" y="1534823"/>
                      <a:pt x="765597" y="1534823"/>
                    </a:cubicBezTo>
                    <a:cubicBezTo>
                      <a:pt x="765597" y="1531194"/>
                      <a:pt x="769225" y="1531194"/>
                      <a:pt x="772854" y="1527566"/>
                    </a:cubicBezTo>
                    <a:cubicBezTo>
                      <a:pt x="783739" y="1516681"/>
                      <a:pt x="794624" y="1502167"/>
                      <a:pt x="805510" y="1487653"/>
                    </a:cubicBezTo>
                    <a:cubicBezTo>
                      <a:pt x="812766" y="1480396"/>
                      <a:pt x="816395" y="1469511"/>
                      <a:pt x="820023" y="1462254"/>
                    </a:cubicBezTo>
                    <a:cubicBezTo>
                      <a:pt x="823652" y="1451369"/>
                      <a:pt x="827280" y="1444112"/>
                      <a:pt x="830909" y="1433227"/>
                    </a:cubicBezTo>
                    <a:cubicBezTo>
                      <a:pt x="834537" y="1429598"/>
                      <a:pt x="834537" y="1425970"/>
                      <a:pt x="838165" y="1422342"/>
                    </a:cubicBezTo>
                    <a:cubicBezTo>
                      <a:pt x="841794" y="1415085"/>
                      <a:pt x="838165" y="1404200"/>
                      <a:pt x="841794" y="1396943"/>
                    </a:cubicBezTo>
                    <a:cubicBezTo>
                      <a:pt x="845422" y="1389686"/>
                      <a:pt x="859936" y="1386057"/>
                      <a:pt x="856308" y="1375172"/>
                    </a:cubicBezTo>
                    <a:cubicBezTo>
                      <a:pt x="834537" y="1375172"/>
                      <a:pt x="823652" y="1353402"/>
                      <a:pt x="820023" y="1331631"/>
                    </a:cubicBezTo>
                    <a:cubicBezTo>
                      <a:pt x="816395" y="1320746"/>
                      <a:pt x="820023" y="1306232"/>
                      <a:pt x="827280" y="1298975"/>
                    </a:cubicBezTo>
                    <a:cubicBezTo>
                      <a:pt x="830909" y="1295347"/>
                      <a:pt x="834537" y="1291718"/>
                      <a:pt x="838165" y="1288090"/>
                    </a:cubicBezTo>
                    <a:cubicBezTo>
                      <a:pt x="845422" y="1280833"/>
                      <a:pt x="852679" y="1269948"/>
                      <a:pt x="856308" y="1259063"/>
                    </a:cubicBezTo>
                    <a:cubicBezTo>
                      <a:pt x="892592" y="1237292"/>
                      <a:pt x="939761" y="1237292"/>
                      <a:pt x="979674" y="1230035"/>
                    </a:cubicBezTo>
                    <a:cubicBezTo>
                      <a:pt x="983302" y="1233664"/>
                      <a:pt x="986931" y="1237292"/>
                      <a:pt x="990559" y="1237292"/>
                    </a:cubicBezTo>
                    <a:cubicBezTo>
                      <a:pt x="994188" y="1237292"/>
                      <a:pt x="997816" y="1237292"/>
                      <a:pt x="997816" y="1237292"/>
                    </a:cubicBezTo>
                    <a:cubicBezTo>
                      <a:pt x="997816" y="1237292"/>
                      <a:pt x="1001444" y="1240920"/>
                      <a:pt x="1001444" y="1240920"/>
                    </a:cubicBezTo>
                    <a:cubicBezTo>
                      <a:pt x="1001444" y="1240920"/>
                      <a:pt x="1005073" y="1240920"/>
                      <a:pt x="1005073" y="1240920"/>
                    </a:cubicBezTo>
                    <a:cubicBezTo>
                      <a:pt x="1008701" y="1244549"/>
                      <a:pt x="1008701" y="1248177"/>
                      <a:pt x="1008701" y="1255434"/>
                    </a:cubicBezTo>
                    <a:cubicBezTo>
                      <a:pt x="1008701" y="1266319"/>
                      <a:pt x="1008701" y="1273576"/>
                      <a:pt x="1012330" y="1284462"/>
                    </a:cubicBezTo>
                    <a:cubicBezTo>
                      <a:pt x="1015958" y="1284462"/>
                      <a:pt x="1019587" y="1284462"/>
                      <a:pt x="1023215" y="1280833"/>
                    </a:cubicBezTo>
                    <a:cubicBezTo>
                      <a:pt x="1026843" y="1277205"/>
                      <a:pt x="1026843" y="1273576"/>
                      <a:pt x="1030472" y="1269948"/>
                    </a:cubicBezTo>
                    <a:cubicBezTo>
                      <a:pt x="1034100" y="1266319"/>
                      <a:pt x="1037729" y="1266319"/>
                      <a:pt x="1041357" y="1262691"/>
                    </a:cubicBezTo>
                    <a:cubicBezTo>
                      <a:pt x="1041357" y="1259063"/>
                      <a:pt x="1041357" y="1255434"/>
                      <a:pt x="1041357" y="1255434"/>
                    </a:cubicBezTo>
                    <a:cubicBezTo>
                      <a:pt x="1041357" y="1248177"/>
                      <a:pt x="1034100" y="1240920"/>
                      <a:pt x="1026843" y="1237292"/>
                    </a:cubicBezTo>
                    <a:cubicBezTo>
                      <a:pt x="1026843" y="1237292"/>
                      <a:pt x="1023215" y="1237292"/>
                      <a:pt x="1023215" y="1233664"/>
                    </a:cubicBezTo>
                    <a:cubicBezTo>
                      <a:pt x="1019587" y="1230035"/>
                      <a:pt x="1023215" y="1226407"/>
                      <a:pt x="1023215" y="1226407"/>
                    </a:cubicBezTo>
                    <a:cubicBezTo>
                      <a:pt x="1026843" y="1215522"/>
                      <a:pt x="1030472" y="1201008"/>
                      <a:pt x="1030472" y="1190123"/>
                    </a:cubicBezTo>
                    <a:cubicBezTo>
                      <a:pt x="1037729" y="1179237"/>
                      <a:pt x="1041357" y="1168352"/>
                      <a:pt x="1037729" y="1153838"/>
                    </a:cubicBezTo>
                    <a:cubicBezTo>
                      <a:pt x="1044985" y="1153838"/>
                      <a:pt x="1048614" y="1153838"/>
                      <a:pt x="1055871" y="1153838"/>
                    </a:cubicBezTo>
                    <a:cubicBezTo>
                      <a:pt x="1059499" y="1153838"/>
                      <a:pt x="1059499" y="1153838"/>
                      <a:pt x="1063128" y="1153838"/>
                    </a:cubicBezTo>
                    <a:cubicBezTo>
                      <a:pt x="1066756" y="1153838"/>
                      <a:pt x="1066756" y="1150210"/>
                      <a:pt x="1070385" y="1150210"/>
                    </a:cubicBezTo>
                    <a:cubicBezTo>
                      <a:pt x="1084898" y="1139325"/>
                      <a:pt x="1099412" y="1128439"/>
                      <a:pt x="1113926" y="1117554"/>
                    </a:cubicBezTo>
                    <a:cubicBezTo>
                      <a:pt x="1113926" y="1110297"/>
                      <a:pt x="1113926" y="1099412"/>
                      <a:pt x="1121183" y="1092155"/>
                    </a:cubicBezTo>
                    <a:cubicBezTo>
                      <a:pt x="1121183" y="1092155"/>
                      <a:pt x="1124811" y="1088527"/>
                      <a:pt x="1124811" y="1088527"/>
                    </a:cubicBezTo>
                    <a:cubicBezTo>
                      <a:pt x="1124811" y="1088527"/>
                      <a:pt x="1124811" y="1084898"/>
                      <a:pt x="1124811" y="1084898"/>
                    </a:cubicBezTo>
                    <a:cubicBezTo>
                      <a:pt x="1124811" y="1077641"/>
                      <a:pt x="1132068" y="1074013"/>
                      <a:pt x="1132068" y="1066756"/>
                    </a:cubicBezTo>
                    <a:cubicBezTo>
                      <a:pt x="1132068" y="1063128"/>
                      <a:pt x="1132068" y="1059499"/>
                      <a:pt x="1132068" y="1055871"/>
                    </a:cubicBezTo>
                    <a:cubicBezTo>
                      <a:pt x="1132068" y="1048614"/>
                      <a:pt x="1132068" y="1037729"/>
                      <a:pt x="1139325" y="1034100"/>
                    </a:cubicBezTo>
                    <a:cubicBezTo>
                      <a:pt x="1135696" y="1026844"/>
                      <a:pt x="1142953" y="1015958"/>
                      <a:pt x="1142953" y="1008702"/>
                    </a:cubicBezTo>
                    <a:cubicBezTo>
                      <a:pt x="1142953" y="1005073"/>
                      <a:pt x="1142953" y="997816"/>
                      <a:pt x="1142953" y="994188"/>
                    </a:cubicBezTo>
                    <a:cubicBezTo>
                      <a:pt x="1142953" y="990559"/>
                      <a:pt x="1142953" y="983303"/>
                      <a:pt x="1146581" y="979674"/>
                    </a:cubicBezTo>
                    <a:cubicBezTo>
                      <a:pt x="1146581" y="979674"/>
                      <a:pt x="1150210" y="979674"/>
                      <a:pt x="1150210" y="976046"/>
                    </a:cubicBezTo>
                    <a:cubicBezTo>
                      <a:pt x="1153838" y="972417"/>
                      <a:pt x="1146581" y="968789"/>
                      <a:pt x="1150210" y="961532"/>
                    </a:cubicBezTo>
                    <a:cubicBezTo>
                      <a:pt x="1150210" y="954275"/>
                      <a:pt x="1161095" y="954275"/>
                      <a:pt x="1164723" y="950647"/>
                    </a:cubicBezTo>
                    <a:cubicBezTo>
                      <a:pt x="1168352" y="947018"/>
                      <a:pt x="1164723" y="939761"/>
                      <a:pt x="1168352" y="932505"/>
                    </a:cubicBezTo>
                    <a:cubicBezTo>
                      <a:pt x="1168352" y="925248"/>
                      <a:pt x="1175609" y="921619"/>
                      <a:pt x="1182866" y="917991"/>
                    </a:cubicBezTo>
                    <a:cubicBezTo>
                      <a:pt x="1190122" y="914362"/>
                      <a:pt x="1190122" y="907106"/>
                      <a:pt x="1186494" y="899849"/>
                    </a:cubicBezTo>
                    <a:cubicBezTo>
                      <a:pt x="1186494" y="896220"/>
                      <a:pt x="1182866" y="892592"/>
                      <a:pt x="1179237" y="888964"/>
                    </a:cubicBezTo>
                    <a:cubicBezTo>
                      <a:pt x="1175609" y="888964"/>
                      <a:pt x="1168352" y="888964"/>
                      <a:pt x="1164723" y="888964"/>
                    </a:cubicBezTo>
                    <a:cubicBezTo>
                      <a:pt x="1157467" y="888964"/>
                      <a:pt x="1153838" y="885335"/>
                      <a:pt x="1146581" y="881707"/>
                    </a:cubicBezTo>
                    <a:cubicBezTo>
                      <a:pt x="1142953" y="878078"/>
                      <a:pt x="1139325" y="870821"/>
                      <a:pt x="1142953" y="863565"/>
                    </a:cubicBezTo>
                    <a:cubicBezTo>
                      <a:pt x="1128439" y="856308"/>
                      <a:pt x="1110297" y="859936"/>
                      <a:pt x="1095783" y="859936"/>
                    </a:cubicBezTo>
                    <a:cubicBezTo>
                      <a:pt x="1092155" y="859936"/>
                      <a:pt x="1088527" y="859936"/>
                      <a:pt x="1084898" y="859936"/>
                    </a:cubicBezTo>
                    <a:cubicBezTo>
                      <a:pt x="1081270" y="859936"/>
                      <a:pt x="1077641" y="863565"/>
                      <a:pt x="1077641" y="867193"/>
                    </a:cubicBezTo>
                    <a:cubicBezTo>
                      <a:pt x="1070385" y="874450"/>
                      <a:pt x="1063128" y="878078"/>
                      <a:pt x="1055871" y="885335"/>
                    </a:cubicBezTo>
                    <a:cubicBezTo>
                      <a:pt x="1044985" y="888964"/>
                      <a:pt x="1037729" y="888964"/>
                      <a:pt x="1026843" y="892592"/>
                    </a:cubicBezTo>
                    <a:cubicBezTo>
                      <a:pt x="1023215" y="892592"/>
                      <a:pt x="1023215" y="892592"/>
                      <a:pt x="1019587" y="896220"/>
                    </a:cubicBezTo>
                    <a:cubicBezTo>
                      <a:pt x="1019587" y="899849"/>
                      <a:pt x="1019587" y="899849"/>
                      <a:pt x="1015958" y="903477"/>
                    </a:cubicBezTo>
                    <a:cubicBezTo>
                      <a:pt x="1015958" y="910734"/>
                      <a:pt x="1008701" y="917991"/>
                      <a:pt x="1005073" y="921619"/>
                    </a:cubicBezTo>
                    <a:cubicBezTo>
                      <a:pt x="997816" y="928876"/>
                      <a:pt x="990559" y="936133"/>
                      <a:pt x="983302" y="943390"/>
                    </a:cubicBezTo>
                    <a:cubicBezTo>
                      <a:pt x="976045" y="950647"/>
                      <a:pt x="972417" y="954275"/>
                      <a:pt x="961532" y="961532"/>
                    </a:cubicBezTo>
                    <a:cubicBezTo>
                      <a:pt x="950646" y="965160"/>
                      <a:pt x="939761" y="965160"/>
                      <a:pt x="928876" y="965160"/>
                    </a:cubicBezTo>
                    <a:cubicBezTo>
                      <a:pt x="917991" y="965160"/>
                      <a:pt x="910734" y="965160"/>
                      <a:pt x="899849" y="961532"/>
                    </a:cubicBezTo>
                    <a:cubicBezTo>
                      <a:pt x="892592" y="957904"/>
                      <a:pt x="888963" y="954275"/>
                      <a:pt x="885335" y="954275"/>
                    </a:cubicBezTo>
                    <a:cubicBezTo>
                      <a:pt x="878078" y="950647"/>
                      <a:pt x="867193" y="950647"/>
                      <a:pt x="856308" y="947018"/>
                    </a:cubicBezTo>
                    <a:cubicBezTo>
                      <a:pt x="845422" y="943390"/>
                      <a:pt x="834537" y="939761"/>
                      <a:pt x="830909" y="932505"/>
                    </a:cubicBezTo>
                    <a:cubicBezTo>
                      <a:pt x="820023" y="928876"/>
                      <a:pt x="805510" y="925248"/>
                      <a:pt x="794624" y="921619"/>
                    </a:cubicBezTo>
                    <a:cubicBezTo>
                      <a:pt x="790996" y="921619"/>
                      <a:pt x="787367" y="921619"/>
                      <a:pt x="787367" y="917991"/>
                    </a:cubicBezTo>
                    <a:cubicBezTo>
                      <a:pt x="783739" y="914362"/>
                      <a:pt x="780111" y="914362"/>
                      <a:pt x="776482" y="910734"/>
                    </a:cubicBezTo>
                    <a:cubicBezTo>
                      <a:pt x="769225" y="903477"/>
                      <a:pt x="761969" y="896220"/>
                      <a:pt x="754712" y="892592"/>
                    </a:cubicBezTo>
                    <a:cubicBezTo>
                      <a:pt x="751083" y="888964"/>
                      <a:pt x="751083" y="888964"/>
                      <a:pt x="747455" y="885335"/>
                    </a:cubicBezTo>
                    <a:cubicBezTo>
                      <a:pt x="743827" y="881707"/>
                      <a:pt x="740198" y="881707"/>
                      <a:pt x="732941" y="881707"/>
                    </a:cubicBezTo>
                    <a:cubicBezTo>
                      <a:pt x="718428" y="878078"/>
                      <a:pt x="707542" y="867193"/>
                      <a:pt x="703914" y="852679"/>
                    </a:cubicBezTo>
                    <a:cubicBezTo>
                      <a:pt x="689400" y="845422"/>
                      <a:pt x="682143" y="830909"/>
                      <a:pt x="674886" y="820024"/>
                    </a:cubicBezTo>
                    <a:cubicBezTo>
                      <a:pt x="671258" y="809138"/>
                      <a:pt x="664001" y="801881"/>
                      <a:pt x="660373" y="790996"/>
                    </a:cubicBezTo>
                    <a:cubicBezTo>
                      <a:pt x="656744" y="776482"/>
                      <a:pt x="656744" y="765597"/>
                      <a:pt x="656744" y="751083"/>
                    </a:cubicBezTo>
                    <a:cubicBezTo>
                      <a:pt x="656744" y="732941"/>
                      <a:pt x="656744" y="711171"/>
                      <a:pt x="649487" y="693029"/>
                    </a:cubicBezTo>
                    <a:cubicBezTo>
                      <a:pt x="645859" y="682143"/>
                      <a:pt x="642231" y="667630"/>
                      <a:pt x="642231" y="653116"/>
                    </a:cubicBezTo>
                    <a:cubicBezTo>
                      <a:pt x="634974" y="653116"/>
                      <a:pt x="627717" y="653116"/>
                      <a:pt x="620460" y="656745"/>
                    </a:cubicBezTo>
                    <a:cubicBezTo>
                      <a:pt x="620460" y="656745"/>
                      <a:pt x="616832" y="656745"/>
                      <a:pt x="616832" y="656745"/>
                    </a:cubicBezTo>
                    <a:cubicBezTo>
                      <a:pt x="613203" y="656745"/>
                      <a:pt x="616832" y="653116"/>
                      <a:pt x="616832" y="649488"/>
                    </a:cubicBezTo>
                    <a:cubicBezTo>
                      <a:pt x="624089" y="642231"/>
                      <a:pt x="631345" y="631346"/>
                      <a:pt x="642231" y="631346"/>
                    </a:cubicBezTo>
                    <a:cubicBezTo>
                      <a:pt x="645859" y="627717"/>
                      <a:pt x="638602" y="620460"/>
                      <a:pt x="634974" y="620460"/>
                    </a:cubicBezTo>
                    <a:cubicBezTo>
                      <a:pt x="631345" y="620460"/>
                      <a:pt x="624089" y="620460"/>
                      <a:pt x="620460" y="624089"/>
                    </a:cubicBezTo>
                    <a:cubicBezTo>
                      <a:pt x="616832" y="624089"/>
                      <a:pt x="609575" y="627717"/>
                      <a:pt x="605946" y="627717"/>
                    </a:cubicBezTo>
                    <a:cubicBezTo>
                      <a:pt x="605946" y="624089"/>
                      <a:pt x="602318" y="620460"/>
                      <a:pt x="598690" y="616832"/>
                    </a:cubicBezTo>
                    <a:cubicBezTo>
                      <a:pt x="595061" y="616832"/>
                      <a:pt x="587804" y="613203"/>
                      <a:pt x="591433" y="609575"/>
                    </a:cubicBezTo>
                    <a:cubicBezTo>
                      <a:pt x="591433" y="609575"/>
                      <a:pt x="595061" y="605947"/>
                      <a:pt x="595061" y="605947"/>
                    </a:cubicBezTo>
                    <a:cubicBezTo>
                      <a:pt x="598690" y="602318"/>
                      <a:pt x="595061" y="598690"/>
                      <a:pt x="591433" y="595061"/>
                    </a:cubicBezTo>
                    <a:cubicBezTo>
                      <a:pt x="587804" y="591433"/>
                      <a:pt x="584176" y="591433"/>
                      <a:pt x="584176" y="587804"/>
                    </a:cubicBezTo>
                    <a:cubicBezTo>
                      <a:pt x="584176" y="584176"/>
                      <a:pt x="584176" y="580548"/>
                      <a:pt x="584176" y="576919"/>
                    </a:cubicBezTo>
                    <a:cubicBezTo>
                      <a:pt x="584176" y="573291"/>
                      <a:pt x="584176" y="569662"/>
                      <a:pt x="580548" y="569662"/>
                    </a:cubicBezTo>
                    <a:cubicBezTo>
                      <a:pt x="576919" y="569662"/>
                      <a:pt x="573291" y="573291"/>
                      <a:pt x="569662" y="569662"/>
                    </a:cubicBezTo>
                    <a:cubicBezTo>
                      <a:pt x="569662" y="562406"/>
                      <a:pt x="562405" y="555149"/>
                      <a:pt x="555149" y="555149"/>
                    </a:cubicBezTo>
                    <a:cubicBezTo>
                      <a:pt x="547892" y="555149"/>
                      <a:pt x="544263" y="562406"/>
                      <a:pt x="544263" y="569662"/>
                    </a:cubicBezTo>
                    <a:cubicBezTo>
                      <a:pt x="544263" y="576919"/>
                      <a:pt x="551520" y="584176"/>
                      <a:pt x="555149" y="587804"/>
                    </a:cubicBezTo>
                    <a:cubicBezTo>
                      <a:pt x="558777" y="587804"/>
                      <a:pt x="558777" y="591433"/>
                      <a:pt x="562405" y="591433"/>
                    </a:cubicBezTo>
                    <a:cubicBezTo>
                      <a:pt x="566034" y="595061"/>
                      <a:pt x="562405" y="602318"/>
                      <a:pt x="562405" y="605947"/>
                    </a:cubicBezTo>
                    <a:cubicBezTo>
                      <a:pt x="562405" y="616832"/>
                      <a:pt x="566034" y="627717"/>
                      <a:pt x="573291" y="634974"/>
                    </a:cubicBezTo>
                    <a:cubicBezTo>
                      <a:pt x="566034" y="634974"/>
                      <a:pt x="558777" y="645859"/>
                      <a:pt x="558777" y="653116"/>
                    </a:cubicBezTo>
                    <a:cubicBezTo>
                      <a:pt x="558777" y="664001"/>
                      <a:pt x="562405" y="678515"/>
                      <a:pt x="566034" y="689400"/>
                    </a:cubicBezTo>
                    <a:cubicBezTo>
                      <a:pt x="569662" y="696657"/>
                      <a:pt x="573291" y="703914"/>
                      <a:pt x="576919" y="711171"/>
                    </a:cubicBezTo>
                    <a:cubicBezTo>
                      <a:pt x="580548" y="722056"/>
                      <a:pt x="573291" y="736570"/>
                      <a:pt x="558777" y="743827"/>
                    </a:cubicBezTo>
                    <a:cubicBezTo>
                      <a:pt x="555149" y="743827"/>
                      <a:pt x="551520" y="747455"/>
                      <a:pt x="547892" y="743827"/>
                    </a:cubicBezTo>
                    <a:cubicBezTo>
                      <a:pt x="537006" y="740198"/>
                      <a:pt x="537006" y="725685"/>
                      <a:pt x="529750" y="718428"/>
                    </a:cubicBezTo>
                    <a:cubicBezTo>
                      <a:pt x="529750" y="707542"/>
                      <a:pt x="529750" y="700286"/>
                      <a:pt x="526121" y="689400"/>
                    </a:cubicBezTo>
                    <a:cubicBezTo>
                      <a:pt x="522493" y="682143"/>
                      <a:pt x="515236" y="671258"/>
                      <a:pt x="504351" y="671258"/>
                    </a:cubicBezTo>
                    <a:cubicBezTo>
                      <a:pt x="500722" y="671258"/>
                      <a:pt x="493465" y="671258"/>
                      <a:pt x="489837" y="671258"/>
                    </a:cubicBezTo>
                    <a:cubicBezTo>
                      <a:pt x="482580" y="667630"/>
                      <a:pt x="478952" y="656745"/>
                      <a:pt x="471695" y="660373"/>
                    </a:cubicBezTo>
                    <a:cubicBezTo>
                      <a:pt x="468066" y="660373"/>
                      <a:pt x="464438" y="664001"/>
                      <a:pt x="464438" y="664001"/>
                    </a:cubicBezTo>
                    <a:cubicBezTo>
                      <a:pt x="460809" y="664001"/>
                      <a:pt x="460809" y="664001"/>
                      <a:pt x="457181" y="660373"/>
                    </a:cubicBezTo>
                    <a:cubicBezTo>
                      <a:pt x="442667" y="649488"/>
                      <a:pt x="428154" y="634974"/>
                      <a:pt x="420897" y="616832"/>
                    </a:cubicBezTo>
                    <a:cubicBezTo>
                      <a:pt x="417269" y="613203"/>
                      <a:pt x="417269" y="609575"/>
                      <a:pt x="417269" y="605947"/>
                    </a:cubicBezTo>
                    <a:cubicBezTo>
                      <a:pt x="417269" y="595061"/>
                      <a:pt x="428154" y="587804"/>
                      <a:pt x="439039" y="584176"/>
                    </a:cubicBezTo>
                    <a:cubicBezTo>
                      <a:pt x="439039" y="580548"/>
                      <a:pt x="431782" y="580548"/>
                      <a:pt x="428154" y="580548"/>
                    </a:cubicBezTo>
                    <a:cubicBezTo>
                      <a:pt x="424525" y="580548"/>
                      <a:pt x="420897" y="584176"/>
                      <a:pt x="413640" y="584176"/>
                    </a:cubicBezTo>
                    <a:cubicBezTo>
                      <a:pt x="413640" y="580548"/>
                      <a:pt x="417269" y="573291"/>
                      <a:pt x="417269" y="569662"/>
                    </a:cubicBezTo>
                    <a:cubicBezTo>
                      <a:pt x="417269" y="562406"/>
                      <a:pt x="417269" y="555149"/>
                      <a:pt x="420897" y="551520"/>
                    </a:cubicBezTo>
                    <a:cubicBezTo>
                      <a:pt x="420897" y="551520"/>
                      <a:pt x="424525" y="547892"/>
                      <a:pt x="424525" y="547892"/>
                    </a:cubicBezTo>
                    <a:cubicBezTo>
                      <a:pt x="424525" y="544263"/>
                      <a:pt x="424525" y="544263"/>
                      <a:pt x="424525" y="540635"/>
                    </a:cubicBezTo>
                    <a:cubicBezTo>
                      <a:pt x="424525" y="537007"/>
                      <a:pt x="424525" y="529750"/>
                      <a:pt x="424525" y="526121"/>
                    </a:cubicBezTo>
                    <a:cubicBezTo>
                      <a:pt x="431782" y="526121"/>
                      <a:pt x="439039" y="526121"/>
                      <a:pt x="446296" y="526121"/>
                    </a:cubicBezTo>
                    <a:cubicBezTo>
                      <a:pt x="442667" y="522493"/>
                      <a:pt x="435411" y="518864"/>
                      <a:pt x="431782" y="515236"/>
                    </a:cubicBezTo>
                    <a:cubicBezTo>
                      <a:pt x="435411" y="515236"/>
                      <a:pt x="439039" y="515236"/>
                      <a:pt x="439039" y="511608"/>
                    </a:cubicBezTo>
                    <a:cubicBezTo>
                      <a:pt x="442667" y="507979"/>
                      <a:pt x="442667" y="504351"/>
                      <a:pt x="442667" y="504351"/>
                    </a:cubicBezTo>
                    <a:cubicBezTo>
                      <a:pt x="431782" y="500722"/>
                      <a:pt x="424525" y="493465"/>
                      <a:pt x="417269" y="486209"/>
                    </a:cubicBezTo>
                    <a:cubicBezTo>
                      <a:pt x="410012" y="478952"/>
                      <a:pt x="406383" y="471695"/>
                      <a:pt x="402755" y="460810"/>
                    </a:cubicBezTo>
                    <a:cubicBezTo>
                      <a:pt x="399126" y="453553"/>
                      <a:pt x="395498" y="446296"/>
                      <a:pt x="388241" y="439039"/>
                    </a:cubicBezTo>
                    <a:cubicBezTo>
                      <a:pt x="377356" y="431782"/>
                      <a:pt x="366471" y="420897"/>
                      <a:pt x="370099" y="406383"/>
                    </a:cubicBezTo>
                    <a:cubicBezTo>
                      <a:pt x="370099" y="399126"/>
                      <a:pt x="377356" y="388241"/>
                      <a:pt x="373727" y="380984"/>
                    </a:cubicBezTo>
                    <a:cubicBezTo>
                      <a:pt x="366471" y="380984"/>
                      <a:pt x="359214" y="384613"/>
                      <a:pt x="351957" y="380984"/>
                    </a:cubicBezTo>
                    <a:cubicBezTo>
                      <a:pt x="351957" y="377356"/>
                      <a:pt x="351957" y="370099"/>
                      <a:pt x="355585" y="366471"/>
                    </a:cubicBezTo>
                    <a:cubicBezTo>
                      <a:pt x="366471" y="366471"/>
                      <a:pt x="377356" y="366471"/>
                      <a:pt x="384613" y="373728"/>
                    </a:cubicBezTo>
                    <a:cubicBezTo>
                      <a:pt x="384613" y="377356"/>
                      <a:pt x="388241" y="377356"/>
                      <a:pt x="388241" y="380984"/>
                    </a:cubicBezTo>
                    <a:cubicBezTo>
                      <a:pt x="391870" y="384613"/>
                      <a:pt x="399126" y="388241"/>
                      <a:pt x="402755" y="384613"/>
                    </a:cubicBezTo>
                    <a:cubicBezTo>
                      <a:pt x="395498" y="380984"/>
                      <a:pt x="395498" y="373728"/>
                      <a:pt x="399126" y="366471"/>
                    </a:cubicBezTo>
                    <a:cubicBezTo>
                      <a:pt x="399126" y="359214"/>
                      <a:pt x="402755" y="355585"/>
                      <a:pt x="402755" y="348329"/>
                    </a:cubicBezTo>
                    <a:cubicBezTo>
                      <a:pt x="399126" y="348329"/>
                      <a:pt x="391870" y="344700"/>
                      <a:pt x="391870" y="341072"/>
                    </a:cubicBezTo>
                    <a:cubicBezTo>
                      <a:pt x="391870" y="337443"/>
                      <a:pt x="391870" y="330186"/>
                      <a:pt x="395498" y="326558"/>
                    </a:cubicBezTo>
                    <a:cubicBezTo>
                      <a:pt x="395498" y="326558"/>
                      <a:pt x="399126" y="326558"/>
                      <a:pt x="399126" y="322930"/>
                    </a:cubicBezTo>
                    <a:cubicBezTo>
                      <a:pt x="399126" y="322930"/>
                      <a:pt x="399126" y="319301"/>
                      <a:pt x="399126" y="319301"/>
                    </a:cubicBezTo>
                    <a:cubicBezTo>
                      <a:pt x="399126" y="315673"/>
                      <a:pt x="399126" y="308416"/>
                      <a:pt x="395498" y="308416"/>
                    </a:cubicBezTo>
                    <a:cubicBezTo>
                      <a:pt x="395498" y="308416"/>
                      <a:pt x="391870" y="308416"/>
                      <a:pt x="391870" y="308416"/>
                    </a:cubicBezTo>
                    <a:cubicBezTo>
                      <a:pt x="388241" y="308416"/>
                      <a:pt x="388241" y="304788"/>
                      <a:pt x="388241" y="301159"/>
                    </a:cubicBezTo>
                    <a:cubicBezTo>
                      <a:pt x="388241" y="297531"/>
                      <a:pt x="388241" y="297531"/>
                      <a:pt x="388241" y="293902"/>
                    </a:cubicBezTo>
                    <a:cubicBezTo>
                      <a:pt x="384613" y="286645"/>
                      <a:pt x="380984" y="279389"/>
                      <a:pt x="380984" y="272132"/>
                    </a:cubicBezTo>
                    <a:cubicBezTo>
                      <a:pt x="380984" y="272132"/>
                      <a:pt x="380984" y="268503"/>
                      <a:pt x="377356" y="268503"/>
                    </a:cubicBezTo>
                    <a:cubicBezTo>
                      <a:pt x="377356" y="268503"/>
                      <a:pt x="373727" y="268503"/>
                      <a:pt x="373727" y="268503"/>
                    </a:cubicBezTo>
                    <a:cubicBezTo>
                      <a:pt x="366471" y="268503"/>
                      <a:pt x="362842" y="264875"/>
                      <a:pt x="362842" y="257618"/>
                    </a:cubicBezTo>
                    <a:cubicBezTo>
                      <a:pt x="366471" y="257618"/>
                      <a:pt x="366471" y="257618"/>
                      <a:pt x="370099" y="253990"/>
                    </a:cubicBezTo>
                    <a:cubicBezTo>
                      <a:pt x="370099" y="246733"/>
                      <a:pt x="362842" y="239476"/>
                      <a:pt x="355585" y="235847"/>
                    </a:cubicBezTo>
                    <a:cubicBezTo>
                      <a:pt x="355585" y="224962"/>
                      <a:pt x="359214" y="217705"/>
                      <a:pt x="362842" y="206820"/>
                    </a:cubicBezTo>
                    <a:cubicBezTo>
                      <a:pt x="355585" y="210448"/>
                      <a:pt x="348328" y="221334"/>
                      <a:pt x="341072" y="228591"/>
                    </a:cubicBezTo>
                    <a:cubicBezTo>
                      <a:pt x="341072" y="224962"/>
                      <a:pt x="333815" y="228591"/>
                      <a:pt x="333815" y="228591"/>
                    </a:cubicBezTo>
                    <a:cubicBezTo>
                      <a:pt x="330186" y="232219"/>
                      <a:pt x="330186" y="232219"/>
                      <a:pt x="326558" y="235847"/>
                    </a:cubicBezTo>
                    <a:cubicBezTo>
                      <a:pt x="322929" y="235847"/>
                      <a:pt x="319301" y="235847"/>
                      <a:pt x="315673" y="232219"/>
                    </a:cubicBezTo>
                    <a:cubicBezTo>
                      <a:pt x="312044" y="228591"/>
                      <a:pt x="312044" y="224962"/>
                      <a:pt x="312044" y="221334"/>
                    </a:cubicBezTo>
                    <a:cubicBezTo>
                      <a:pt x="308416" y="214077"/>
                      <a:pt x="301159" y="210448"/>
                      <a:pt x="293902" y="206820"/>
                    </a:cubicBezTo>
                    <a:cubicBezTo>
                      <a:pt x="297531" y="206820"/>
                      <a:pt x="297531" y="203192"/>
                      <a:pt x="293902" y="199563"/>
                    </a:cubicBezTo>
                    <a:cubicBezTo>
                      <a:pt x="290274" y="192306"/>
                      <a:pt x="286645" y="185050"/>
                      <a:pt x="283017" y="177793"/>
                    </a:cubicBezTo>
                    <a:cubicBezTo>
                      <a:pt x="283017" y="174164"/>
                      <a:pt x="279388" y="174164"/>
                      <a:pt x="275760" y="170536"/>
                    </a:cubicBezTo>
                    <a:cubicBezTo>
                      <a:pt x="272132" y="170536"/>
                      <a:pt x="268503" y="166907"/>
                      <a:pt x="264875" y="159651"/>
                    </a:cubicBezTo>
                    <a:cubicBezTo>
                      <a:pt x="264875" y="156022"/>
                      <a:pt x="264875" y="156022"/>
                      <a:pt x="261246" y="152394"/>
                    </a:cubicBezTo>
                    <a:cubicBezTo>
                      <a:pt x="257618" y="148765"/>
                      <a:pt x="253990" y="148765"/>
                      <a:pt x="250361" y="152394"/>
                    </a:cubicBezTo>
                    <a:cubicBezTo>
                      <a:pt x="246733" y="156022"/>
                      <a:pt x="243104" y="156022"/>
                      <a:pt x="239476" y="156022"/>
                    </a:cubicBezTo>
                    <a:cubicBezTo>
                      <a:pt x="232219" y="156022"/>
                      <a:pt x="228591" y="152394"/>
                      <a:pt x="224962" y="148765"/>
                    </a:cubicBezTo>
                    <a:cubicBezTo>
                      <a:pt x="221334" y="145137"/>
                      <a:pt x="217705" y="145137"/>
                      <a:pt x="214077" y="145137"/>
                    </a:cubicBezTo>
                    <a:cubicBezTo>
                      <a:pt x="206820" y="141508"/>
                      <a:pt x="199563" y="141508"/>
                      <a:pt x="192306" y="137880"/>
                    </a:cubicBezTo>
                    <a:cubicBezTo>
                      <a:pt x="192306" y="141508"/>
                      <a:pt x="192306" y="145137"/>
                      <a:pt x="188678" y="145137"/>
                    </a:cubicBezTo>
                    <a:cubicBezTo>
                      <a:pt x="185049" y="145137"/>
                      <a:pt x="181421" y="145137"/>
                      <a:pt x="181421" y="145137"/>
                    </a:cubicBezTo>
                    <a:cubicBezTo>
                      <a:pt x="177793" y="145137"/>
                      <a:pt x="170536" y="145137"/>
                      <a:pt x="166907" y="141508"/>
                    </a:cubicBezTo>
                    <a:cubicBezTo>
                      <a:pt x="159650" y="137880"/>
                      <a:pt x="159650" y="130623"/>
                      <a:pt x="159650" y="119738"/>
                    </a:cubicBezTo>
                    <a:cubicBezTo>
                      <a:pt x="163279" y="119738"/>
                      <a:pt x="166907" y="119738"/>
                      <a:pt x="170536" y="119738"/>
                    </a:cubicBezTo>
                    <a:cubicBezTo>
                      <a:pt x="174164" y="116110"/>
                      <a:pt x="174164" y="112481"/>
                      <a:pt x="174164" y="105224"/>
                    </a:cubicBezTo>
                    <a:cubicBezTo>
                      <a:pt x="170536" y="105224"/>
                      <a:pt x="163279" y="97967"/>
                      <a:pt x="166907" y="94339"/>
                    </a:cubicBezTo>
                    <a:cubicBezTo>
                      <a:pt x="163279" y="94339"/>
                      <a:pt x="163279" y="94339"/>
                      <a:pt x="159650" y="94339"/>
                    </a:cubicBezTo>
                    <a:cubicBezTo>
                      <a:pt x="159650" y="105224"/>
                      <a:pt x="148765" y="116110"/>
                      <a:pt x="137880" y="116110"/>
                    </a:cubicBezTo>
                    <a:cubicBezTo>
                      <a:pt x="141508" y="123366"/>
                      <a:pt x="145137" y="130623"/>
                      <a:pt x="145137" y="137880"/>
                    </a:cubicBezTo>
                    <a:cubicBezTo>
                      <a:pt x="145137" y="145137"/>
                      <a:pt x="141508" y="152394"/>
                      <a:pt x="134252" y="152394"/>
                    </a:cubicBezTo>
                    <a:cubicBezTo>
                      <a:pt x="126995" y="152394"/>
                      <a:pt x="119738" y="141508"/>
                      <a:pt x="126995" y="134252"/>
                    </a:cubicBezTo>
                    <a:cubicBezTo>
                      <a:pt x="130623" y="130623"/>
                      <a:pt x="134252" y="130623"/>
                      <a:pt x="134252" y="123366"/>
                    </a:cubicBezTo>
                    <a:cubicBezTo>
                      <a:pt x="134252" y="119738"/>
                      <a:pt x="126995" y="116110"/>
                      <a:pt x="123366" y="116110"/>
                    </a:cubicBezTo>
                    <a:cubicBezTo>
                      <a:pt x="116109" y="112481"/>
                      <a:pt x="108853" y="108853"/>
                      <a:pt x="105224" y="105224"/>
                    </a:cubicBezTo>
                    <a:cubicBezTo>
                      <a:pt x="105224" y="105224"/>
                      <a:pt x="105224" y="105224"/>
                      <a:pt x="105224" y="108853"/>
                    </a:cubicBezTo>
                    <a:cubicBezTo>
                      <a:pt x="105224" y="112481"/>
                      <a:pt x="108853" y="108853"/>
                      <a:pt x="108853" y="105224"/>
                    </a:cubicBezTo>
                    <a:cubicBezTo>
                      <a:pt x="112481" y="97967"/>
                      <a:pt x="112481" y="90711"/>
                      <a:pt x="112481" y="83454"/>
                    </a:cubicBezTo>
                    <a:cubicBezTo>
                      <a:pt x="97967" y="76197"/>
                      <a:pt x="87082" y="61683"/>
                      <a:pt x="83454" y="47170"/>
                    </a:cubicBezTo>
                    <a:cubicBezTo>
                      <a:pt x="79825" y="32656"/>
                      <a:pt x="83454" y="14514"/>
                      <a:pt x="90711" y="0"/>
                    </a:cubicBezTo>
                    <a:cubicBezTo>
                      <a:pt x="79825" y="0"/>
                      <a:pt x="72568" y="0"/>
                      <a:pt x="61683" y="0"/>
                    </a:cubicBezTo>
                    <a:cubicBezTo>
                      <a:pt x="58055" y="0"/>
                      <a:pt x="54426" y="0"/>
                      <a:pt x="50798" y="0"/>
                    </a:cubicBezTo>
                    <a:cubicBezTo>
                      <a:pt x="47169" y="0"/>
                      <a:pt x="47169" y="3628"/>
                      <a:pt x="43541" y="3628"/>
                    </a:cubicBezTo>
                    <a:cubicBezTo>
                      <a:pt x="32656" y="10885"/>
                      <a:pt x="21770" y="0"/>
                      <a:pt x="10885" y="0"/>
                    </a:cubicBezTo>
                    <a:cubicBezTo>
                      <a:pt x="10885" y="7257"/>
                      <a:pt x="7257" y="10885"/>
                      <a:pt x="0" y="14514"/>
                    </a:cubicBezTo>
                    <a:cubicBezTo>
                      <a:pt x="0" y="18142"/>
                      <a:pt x="3628" y="21771"/>
                      <a:pt x="7257" y="21771"/>
                    </a:cubicBezTo>
                    <a:cubicBezTo>
                      <a:pt x="39913" y="50798"/>
                      <a:pt x="61683" y="87082"/>
                      <a:pt x="87082" y="119738"/>
                    </a:cubicBezTo>
                    <a:cubicBezTo>
                      <a:pt x="94339" y="126995"/>
                      <a:pt x="101596" y="134252"/>
                      <a:pt x="105224" y="145137"/>
                    </a:cubicBezTo>
                    <a:cubicBezTo>
                      <a:pt x="108853" y="156022"/>
                      <a:pt x="112481" y="166907"/>
                      <a:pt x="108853" y="174164"/>
                    </a:cubicBezTo>
                    <a:cubicBezTo>
                      <a:pt x="105224" y="185050"/>
                      <a:pt x="94339" y="192306"/>
                      <a:pt x="83454" y="188678"/>
                    </a:cubicBezTo>
                    <a:cubicBezTo>
                      <a:pt x="94339" y="214077"/>
                      <a:pt x="108853" y="239476"/>
                      <a:pt x="130623" y="261246"/>
                    </a:cubicBezTo>
                    <a:cubicBezTo>
                      <a:pt x="137880" y="268503"/>
                      <a:pt x="145137" y="279389"/>
                      <a:pt x="152394" y="290274"/>
                    </a:cubicBezTo>
                    <a:cubicBezTo>
                      <a:pt x="166907" y="312044"/>
                      <a:pt x="185049" y="333815"/>
                      <a:pt x="199563" y="359214"/>
                    </a:cubicBezTo>
                    <a:cubicBezTo>
                      <a:pt x="206820" y="370099"/>
                      <a:pt x="214077" y="377356"/>
                      <a:pt x="221334" y="388241"/>
                    </a:cubicBezTo>
                    <a:cubicBezTo>
                      <a:pt x="228591" y="399126"/>
                      <a:pt x="232219" y="406383"/>
                      <a:pt x="239476" y="417269"/>
                    </a:cubicBezTo>
                    <a:cubicBezTo>
                      <a:pt x="246733" y="431782"/>
                      <a:pt x="257618" y="449924"/>
                      <a:pt x="264875" y="464438"/>
                    </a:cubicBezTo>
                    <a:cubicBezTo>
                      <a:pt x="268503" y="475323"/>
                      <a:pt x="275760" y="482580"/>
                      <a:pt x="275760" y="493465"/>
                    </a:cubicBezTo>
                    <a:cubicBezTo>
                      <a:pt x="275760" y="497094"/>
                      <a:pt x="275760" y="504351"/>
                      <a:pt x="279388" y="507979"/>
                    </a:cubicBezTo>
                    <a:cubicBezTo>
                      <a:pt x="283017" y="511608"/>
                      <a:pt x="290274" y="511608"/>
                      <a:pt x="293902" y="511608"/>
                    </a:cubicBezTo>
                    <a:cubicBezTo>
                      <a:pt x="297531" y="511608"/>
                      <a:pt x="304787" y="507979"/>
                      <a:pt x="308416" y="504351"/>
                    </a:cubicBezTo>
                    <a:cubicBezTo>
                      <a:pt x="308416" y="493465"/>
                      <a:pt x="308416" y="482580"/>
                      <a:pt x="301159" y="475323"/>
                    </a:cubicBezTo>
                    <a:cubicBezTo>
                      <a:pt x="297531" y="468067"/>
                      <a:pt x="290274" y="464438"/>
                      <a:pt x="283017" y="460810"/>
                    </a:cubicBezTo>
                    <a:cubicBezTo>
                      <a:pt x="283017" y="457181"/>
                      <a:pt x="286645" y="453553"/>
                      <a:pt x="290274" y="453553"/>
                    </a:cubicBezTo>
                    <a:cubicBezTo>
                      <a:pt x="293902" y="453553"/>
                      <a:pt x="297531" y="457181"/>
                      <a:pt x="301159" y="457181"/>
                    </a:cubicBezTo>
                    <a:cubicBezTo>
                      <a:pt x="308416" y="460810"/>
                      <a:pt x="315673" y="468067"/>
                      <a:pt x="315673" y="475323"/>
                    </a:cubicBezTo>
                    <a:cubicBezTo>
                      <a:pt x="315673" y="475323"/>
                      <a:pt x="315673" y="478952"/>
                      <a:pt x="315673" y="478952"/>
                    </a:cubicBezTo>
                    <a:cubicBezTo>
                      <a:pt x="319301" y="475323"/>
                      <a:pt x="322929" y="478952"/>
                      <a:pt x="326558" y="478952"/>
                    </a:cubicBezTo>
                    <a:cubicBezTo>
                      <a:pt x="330186" y="482580"/>
                      <a:pt x="330186" y="486209"/>
                      <a:pt x="330186" y="489837"/>
                    </a:cubicBezTo>
                    <a:cubicBezTo>
                      <a:pt x="330186" y="493465"/>
                      <a:pt x="326558" y="493465"/>
                      <a:pt x="326558" y="497094"/>
                    </a:cubicBezTo>
                    <a:cubicBezTo>
                      <a:pt x="326558" y="500722"/>
                      <a:pt x="322929" y="504351"/>
                      <a:pt x="326558" y="504351"/>
                    </a:cubicBezTo>
                    <a:cubicBezTo>
                      <a:pt x="326558" y="504351"/>
                      <a:pt x="330186" y="504351"/>
                      <a:pt x="330186" y="504351"/>
                    </a:cubicBezTo>
                    <a:cubicBezTo>
                      <a:pt x="337443" y="504351"/>
                      <a:pt x="344700" y="507979"/>
                      <a:pt x="348328" y="507979"/>
                    </a:cubicBezTo>
                    <a:cubicBezTo>
                      <a:pt x="351957" y="504351"/>
                      <a:pt x="355585" y="500722"/>
                      <a:pt x="359214" y="500722"/>
                    </a:cubicBezTo>
                    <a:cubicBezTo>
                      <a:pt x="359214" y="518864"/>
                      <a:pt x="359214" y="533378"/>
                      <a:pt x="359214" y="551520"/>
                    </a:cubicBezTo>
                    <a:cubicBezTo>
                      <a:pt x="351957" y="551520"/>
                      <a:pt x="348328" y="544263"/>
                      <a:pt x="341072" y="540635"/>
                    </a:cubicBezTo>
                    <a:cubicBezTo>
                      <a:pt x="333815" y="529750"/>
                      <a:pt x="322929" y="526121"/>
                      <a:pt x="315673" y="518864"/>
                    </a:cubicBezTo>
                    <a:cubicBezTo>
                      <a:pt x="312044" y="518864"/>
                      <a:pt x="308416" y="515236"/>
                      <a:pt x="308416" y="518864"/>
                    </a:cubicBezTo>
                    <a:cubicBezTo>
                      <a:pt x="304787" y="518864"/>
                      <a:pt x="304787" y="522493"/>
                      <a:pt x="308416" y="526121"/>
                    </a:cubicBezTo>
                    <a:cubicBezTo>
                      <a:pt x="308416" y="533378"/>
                      <a:pt x="312044" y="537007"/>
                      <a:pt x="315673" y="544263"/>
                    </a:cubicBezTo>
                    <a:cubicBezTo>
                      <a:pt x="319301" y="547892"/>
                      <a:pt x="319301" y="547892"/>
                      <a:pt x="322929" y="551520"/>
                    </a:cubicBezTo>
                    <a:cubicBezTo>
                      <a:pt x="326558" y="555149"/>
                      <a:pt x="326558" y="562406"/>
                      <a:pt x="330186" y="569662"/>
                    </a:cubicBezTo>
                    <a:cubicBezTo>
                      <a:pt x="333815" y="584176"/>
                      <a:pt x="351957" y="595061"/>
                      <a:pt x="359214" y="609575"/>
                    </a:cubicBezTo>
                    <a:cubicBezTo>
                      <a:pt x="366471" y="624089"/>
                      <a:pt x="370099" y="642231"/>
                      <a:pt x="370099" y="660373"/>
                    </a:cubicBezTo>
                    <a:cubicBezTo>
                      <a:pt x="370099" y="667630"/>
                      <a:pt x="370099" y="674887"/>
                      <a:pt x="373727" y="678515"/>
                    </a:cubicBezTo>
                    <a:cubicBezTo>
                      <a:pt x="377356" y="685772"/>
                      <a:pt x="380984" y="689400"/>
                      <a:pt x="380984" y="693029"/>
                    </a:cubicBezTo>
                    <a:cubicBezTo>
                      <a:pt x="395498" y="714799"/>
                      <a:pt x="402755" y="736570"/>
                      <a:pt x="410012" y="761969"/>
                    </a:cubicBezTo>
                    <a:cubicBezTo>
                      <a:pt x="413640" y="780111"/>
                      <a:pt x="417269" y="801881"/>
                      <a:pt x="424525" y="820024"/>
                    </a:cubicBezTo>
                    <a:cubicBezTo>
                      <a:pt x="428154" y="830909"/>
                      <a:pt x="435411" y="841794"/>
                      <a:pt x="435411" y="852679"/>
                    </a:cubicBezTo>
                    <a:cubicBezTo>
                      <a:pt x="435411" y="863565"/>
                      <a:pt x="435411" y="874450"/>
                      <a:pt x="428154" y="885335"/>
                    </a:cubicBezTo>
                    <a:cubicBezTo>
                      <a:pt x="424525" y="885335"/>
                      <a:pt x="420897" y="885335"/>
                      <a:pt x="420897" y="885335"/>
                    </a:cubicBezTo>
                    <a:cubicBezTo>
                      <a:pt x="424525" y="899849"/>
                      <a:pt x="424525" y="910734"/>
                      <a:pt x="428154" y="925248"/>
                    </a:cubicBezTo>
                    <a:cubicBezTo>
                      <a:pt x="431782" y="925248"/>
                      <a:pt x="435411" y="925248"/>
                      <a:pt x="439039" y="925248"/>
                    </a:cubicBezTo>
                    <a:cubicBezTo>
                      <a:pt x="435411" y="928876"/>
                      <a:pt x="435411" y="932505"/>
                      <a:pt x="439039" y="936133"/>
                    </a:cubicBezTo>
                    <a:cubicBezTo>
                      <a:pt x="442667" y="939761"/>
                      <a:pt x="446296" y="943390"/>
                      <a:pt x="446296" y="947018"/>
                    </a:cubicBezTo>
                    <a:cubicBezTo>
                      <a:pt x="446296" y="954275"/>
                      <a:pt x="439039" y="954275"/>
                      <a:pt x="431782" y="954275"/>
                    </a:cubicBezTo>
                    <a:cubicBezTo>
                      <a:pt x="424525" y="954275"/>
                      <a:pt x="420897" y="950647"/>
                      <a:pt x="413640" y="950647"/>
                    </a:cubicBezTo>
                    <a:cubicBezTo>
                      <a:pt x="410012" y="950647"/>
                      <a:pt x="410012" y="954275"/>
                      <a:pt x="406383" y="954275"/>
                    </a:cubicBezTo>
                    <a:cubicBezTo>
                      <a:pt x="406383" y="954275"/>
                      <a:pt x="402755" y="954275"/>
                      <a:pt x="402755" y="957904"/>
                    </a:cubicBezTo>
                    <a:cubicBezTo>
                      <a:pt x="402755" y="961532"/>
                      <a:pt x="402755" y="961532"/>
                      <a:pt x="402755" y="965160"/>
                    </a:cubicBezTo>
                    <a:cubicBezTo>
                      <a:pt x="406383" y="968789"/>
                      <a:pt x="406383" y="976046"/>
                      <a:pt x="406383" y="983303"/>
                    </a:cubicBezTo>
                    <a:cubicBezTo>
                      <a:pt x="410012" y="990559"/>
                      <a:pt x="406383" y="997816"/>
                      <a:pt x="402755" y="1005073"/>
                    </a:cubicBezTo>
                    <a:cubicBezTo>
                      <a:pt x="399126" y="1012330"/>
                      <a:pt x="391870" y="1015958"/>
                      <a:pt x="388241" y="1023215"/>
                    </a:cubicBezTo>
                    <a:cubicBezTo>
                      <a:pt x="384613" y="1030472"/>
                      <a:pt x="384613" y="1041357"/>
                      <a:pt x="384613" y="1048614"/>
                    </a:cubicBezTo>
                    <a:cubicBezTo>
                      <a:pt x="384613" y="1074013"/>
                      <a:pt x="384613" y="1099412"/>
                      <a:pt x="380984" y="1124811"/>
                    </a:cubicBezTo>
                    <a:cubicBezTo>
                      <a:pt x="380984" y="1132068"/>
                      <a:pt x="377356" y="1139325"/>
                      <a:pt x="373727" y="1142953"/>
                    </a:cubicBezTo>
                    <a:cubicBezTo>
                      <a:pt x="370099" y="1146582"/>
                      <a:pt x="366471" y="1146582"/>
                      <a:pt x="366471" y="1146582"/>
                    </a:cubicBezTo>
                    <a:cubicBezTo>
                      <a:pt x="355585" y="1153838"/>
                      <a:pt x="355585" y="1179237"/>
                      <a:pt x="344700" y="1175609"/>
                    </a:cubicBezTo>
                    <a:cubicBezTo>
                      <a:pt x="315673" y="1168352"/>
                      <a:pt x="283017" y="1182866"/>
                      <a:pt x="253990" y="1197379"/>
                    </a:cubicBezTo>
                    <a:cubicBezTo>
                      <a:pt x="235847" y="1208265"/>
                      <a:pt x="214077" y="1222778"/>
                      <a:pt x="214077" y="1248177"/>
                    </a:cubicBezTo>
                    <a:cubicBezTo>
                      <a:pt x="214077" y="1266319"/>
                      <a:pt x="221334" y="1280833"/>
                      <a:pt x="228591" y="1295347"/>
                    </a:cubicBezTo>
                    <a:cubicBezTo>
                      <a:pt x="232219" y="1302604"/>
                      <a:pt x="239476" y="1313489"/>
                      <a:pt x="246733" y="1320746"/>
                    </a:cubicBezTo>
                    <a:cubicBezTo>
                      <a:pt x="253990" y="1324374"/>
                      <a:pt x="261246" y="1328003"/>
                      <a:pt x="268503" y="1331631"/>
                    </a:cubicBezTo>
                    <a:cubicBezTo>
                      <a:pt x="283017" y="1338888"/>
                      <a:pt x="301159" y="1342516"/>
                      <a:pt x="315673" y="1353402"/>
                    </a:cubicBezTo>
                    <a:cubicBezTo>
                      <a:pt x="330186" y="1364287"/>
                      <a:pt x="341072" y="1378801"/>
                      <a:pt x="351957" y="1393314"/>
                    </a:cubicBezTo>
                    <a:cubicBezTo>
                      <a:pt x="355585" y="1396943"/>
                      <a:pt x="359214" y="1400571"/>
                      <a:pt x="362842" y="1404200"/>
                    </a:cubicBezTo>
                    <a:cubicBezTo>
                      <a:pt x="370099" y="1407828"/>
                      <a:pt x="377356" y="1404200"/>
                      <a:pt x="380984" y="1407828"/>
                    </a:cubicBezTo>
                    <a:cubicBezTo>
                      <a:pt x="380984" y="1407828"/>
                      <a:pt x="384613" y="1411456"/>
                      <a:pt x="384613" y="1411456"/>
                    </a:cubicBezTo>
                    <a:cubicBezTo>
                      <a:pt x="391870" y="1415085"/>
                      <a:pt x="399126" y="1415085"/>
                      <a:pt x="406383" y="1415085"/>
                    </a:cubicBezTo>
                    <a:cubicBezTo>
                      <a:pt x="424525" y="1415085"/>
                      <a:pt x="439039" y="1429598"/>
                      <a:pt x="449924" y="1444112"/>
                    </a:cubicBezTo>
                    <a:cubicBezTo>
                      <a:pt x="460809" y="1458626"/>
                      <a:pt x="468066" y="1469511"/>
                      <a:pt x="478952" y="1484025"/>
                    </a:cubicBezTo>
                    <a:cubicBezTo>
                      <a:pt x="475323" y="1476768"/>
                      <a:pt x="475323" y="1484025"/>
                      <a:pt x="475323" y="1487653"/>
                    </a:cubicBezTo>
                    <a:cubicBezTo>
                      <a:pt x="486208" y="1556593"/>
                      <a:pt x="457181" y="1632790"/>
                      <a:pt x="402755" y="1679960"/>
                    </a:cubicBezTo>
                    <a:cubicBezTo>
                      <a:pt x="399126" y="1694473"/>
                      <a:pt x="384613" y="1701730"/>
                      <a:pt x="377356" y="1712615"/>
                    </a:cubicBezTo>
                    <a:cubicBezTo>
                      <a:pt x="366471" y="1723501"/>
                      <a:pt x="359214" y="1734386"/>
                      <a:pt x="359214" y="1748900"/>
                    </a:cubicBezTo>
                    <a:cubicBezTo>
                      <a:pt x="359214" y="1752528"/>
                      <a:pt x="359214" y="1756157"/>
                      <a:pt x="362842" y="1759785"/>
                    </a:cubicBezTo>
                    <a:cubicBezTo>
                      <a:pt x="370099" y="1763413"/>
                      <a:pt x="373727" y="1759785"/>
                      <a:pt x="380984" y="1752528"/>
                    </a:cubicBezTo>
                    <a:cubicBezTo>
                      <a:pt x="388241" y="1745271"/>
                      <a:pt x="391870" y="1745271"/>
                      <a:pt x="399126" y="1748900"/>
                    </a:cubicBezTo>
                    <a:cubicBezTo>
                      <a:pt x="402755" y="1752528"/>
                      <a:pt x="402755" y="1759785"/>
                      <a:pt x="402755" y="1763413"/>
                    </a:cubicBezTo>
                    <a:cubicBezTo>
                      <a:pt x="402755" y="1774299"/>
                      <a:pt x="420897" y="1781555"/>
                      <a:pt x="431782" y="1777927"/>
                    </a:cubicBezTo>
                    <a:cubicBezTo>
                      <a:pt x="435411" y="1777927"/>
                      <a:pt x="435411" y="1774299"/>
                      <a:pt x="439039" y="1774299"/>
                    </a:cubicBezTo>
                    <a:cubicBezTo>
                      <a:pt x="446296" y="1770670"/>
                      <a:pt x="453553" y="1770670"/>
                      <a:pt x="460809" y="1774299"/>
                    </a:cubicBezTo>
                    <a:cubicBezTo>
                      <a:pt x="468066" y="1777927"/>
                      <a:pt x="471695" y="1785184"/>
                      <a:pt x="471695" y="1792441"/>
                    </a:cubicBezTo>
                    <a:cubicBezTo>
                      <a:pt x="471695" y="1803326"/>
                      <a:pt x="478952" y="1814211"/>
                      <a:pt x="482580" y="1825097"/>
                    </a:cubicBezTo>
                    <a:cubicBezTo>
                      <a:pt x="482580" y="1828725"/>
                      <a:pt x="482580" y="1828725"/>
                      <a:pt x="486208" y="1832353"/>
                    </a:cubicBezTo>
                    <a:cubicBezTo>
                      <a:pt x="489837" y="1835982"/>
                      <a:pt x="493465" y="1832353"/>
                      <a:pt x="497094" y="1832353"/>
                    </a:cubicBezTo>
                    <a:cubicBezTo>
                      <a:pt x="500722" y="1828725"/>
                      <a:pt x="504351" y="1825097"/>
                      <a:pt x="507979" y="1825097"/>
                    </a:cubicBezTo>
                    <a:cubicBezTo>
                      <a:pt x="511607" y="1821468"/>
                      <a:pt x="518864" y="1825097"/>
                      <a:pt x="526121" y="1821468"/>
                    </a:cubicBezTo>
                    <a:cubicBezTo>
                      <a:pt x="529750" y="1821468"/>
                      <a:pt x="533378" y="1817840"/>
                      <a:pt x="533378" y="1814211"/>
                    </a:cubicBezTo>
                    <a:cubicBezTo>
                      <a:pt x="544263" y="1803326"/>
                      <a:pt x="558777" y="1792441"/>
                      <a:pt x="573291" y="1781555"/>
                    </a:cubicBezTo>
                    <a:cubicBezTo>
                      <a:pt x="584176" y="1774299"/>
                      <a:pt x="598690" y="1767042"/>
                      <a:pt x="602318" y="1752528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876CD9-B38F-CE4F-8426-94C2D46F8819}"/>
                  </a:ext>
                </a:extLst>
              </p:cNvPr>
              <p:cNvSpPr/>
              <p:nvPr/>
            </p:nvSpPr>
            <p:spPr>
              <a:xfrm>
                <a:off x="8089246" y="4107479"/>
                <a:ext cx="134251" cy="111574"/>
              </a:xfrm>
              <a:custGeom>
                <a:avLst/>
                <a:gdLst>
                  <a:gd name="connsiteX0" fmla="*/ 43541 w 134251"/>
                  <a:gd name="connsiteY0" fmla="*/ 108853 h 111574"/>
                  <a:gd name="connsiteX1" fmla="*/ 39913 w 134251"/>
                  <a:gd name="connsiteY1" fmla="*/ 83454 h 111574"/>
                  <a:gd name="connsiteX2" fmla="*/ 39913 w 134251"/>
                  <a:gd name="connsiteY2" fmla="*/ 79825 h 111574"/>
                  <a:gd name="connsiteX3" fmla="*/ 43541 w 134251"/>
                  <a:gd name="connsiteY3" fmla="*/ 76197 h 111574"/>
                  <a:gd name="connsiteX4" fmla="*/ 58055 w 134251"/>
                  <a:gd name="connsiteY4" fmla="*/ 54426 h 111574"/>
                  <a:gd name="connsiteX5" fmla="*/ 47170 w 134251"/>
                  <a:gd name="connsiteY5" fmla="*/ 29027 h 111574"/>
                  <a:gd name="connsiteX6" fmla="*/ 43541 w 134251"/>
                  <a:gd name="connsiteY6" fmla="*/ 25399 h 111574"/>
                  <a:gd name="connsiteX7" fmla="*/ 36284 w 134251"/>
                  <a:gd name="connsiteY7" fmla="*/ 29027 h 111574"/>
                  <a:gd name="connsiteX8" fmla="*/ 14514 w 134251"/>
                  <a:gd name="connsiteY8" fmla="*/ 32656 h 111574"/>
                  <a:gd name="connsiteX9" fmla="*/ 0 w 134251"/>
                  <a:gd name="connsiteY9" fmla="*/ 18142 h 111574"/>
                  <a:gd name="connsiteX10" fmla="*/ 3628 w 134251"/>
                  <a:gd name="connsiteY10" fmla="*/ 18142 h 111574"/>
                  <a:gd name="connsiteX11" fmla="*/ 7257 w 134251"/>
                  <a:gd name="connsiteY11" fmla="*/ 14514 h 111574"/>
                  <a:gd name="connsiteX12" fmla="*/ 21770 w 134251"/>
                  <a:gd name="connsiteY12" fmla="*/ 10885 h 111574"/>
                  <a:gd name="connsiteX13" fmla="*/ 39913 w 134251"/>
                  <a:gd name="connsiteY13" fmla="*/ 14514 h 111574"/>
                  <a:gd name="connsiteX14" fmla="*/ 47170 w 134251"/>
                  <a:gd name="connsiteY14" fmla="*/ 0 h 111574"/>
                  <a:gd name="connsiteX15" fmla="*/ 61683 w 134251"/>
                  <a:gd name="connsiteY15" fmla="*/ 3629 h 111574"/>
                  <a:gd name="connsiteX16" fmla="*/ 134252 w 134251"/>
                  <a:gd name="connsiteY16" fmla="*/ 14514 h 111574"/>
                  <a:gd name="connsiteX17" fmla="*/ 126995 w 134251"/>
                  <a:gd name="connsiteY17" fmla="*/ 21771 h 111574"/>
                  <a:gd name="connsiteX18" fmla="*/ 116110 w 134251"/>
                  <a:gd name="connsiteY18" fmla="*/ 21771 h 111574"/>
                  <a:gd name="connsiteX19" fmla="*/ 94339 w 134251"/>
                  <a:gd name="connsiteY19" fmla="*/ 36284 h 111574"/>
                  <a:gd name="connsiteX20" fmla="*/ 87082 w 134251"/>
                  <a:gd name="connsiteY20" fmla="*/ 61683 h 111574"/>
                  <a:gd name="connsiteX21" fmla="*/ 94339 w 134251"/>
                  <a:gd name="connsiteY21" fmla="*/ 76197 h 111574"/>
                  <a:gd name="connsiteX22" fmla="*/ 101596 w 134251"/>
                  <a:gd name="connsiteY22" fmla="*/ 90711 h 111574"/>
                  <a:gd name="connsiteX23" fmla="*/ 94339 w 134251"/>
                  <a:gd name="connsiteY23" fmla="*/ 101596 h 111574"/>
                  <a:gd name="connsiteX24" fmla="*/ 87082 w 134251"/>
                  <a:gd name="connsiteY24" fmla="*/ 97968 h 111574"/>
                  <a:gd name="connsiteX25" fmla="*/ 68940 w 134251"/>
                  <a:gd name="connsiteY25" fmla="*/ 108853 h 111574"/>
                  <a:gd name="connsiteX26" fmla="*/ 43541 w 134251"/>
                  <a:gd name="connsiteY26" fmla="*/ 108853 h 11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4251" h="111574">
                    <a:moveTo>
                      <a:pt x="43541" y="108853"/>
                    </a:moveTo>
                    <a:cubicBezTo>
                      <a:pt x="43541" y="101596"/>
                      <a:pt x="39913" y="94339"/>
                      <a:pt x="39913" y="83454"/>
                    </a:cubicBezTo>
                    <a:cubicBezTo>
                      <a:pt x="39913" y="83454"/>
                      <a:pt x="39913" y="79825"/>
                      <a:pt x="39913" y="79825"/>
                    </a:cubicBezTo>
                    <a:cubicBezTo>
                      <a:pt x="39913" y="79825"/>
                      <a:pt x="43541" y="76197"/>
                      <a:pt x="43541" y="76197"/>
                    </a:cubicBezTo>
                    <a:cubicBezTo>
                      <a:pt x="54426" y="72568"/>
                      <a:pt x="58055" y="65312"/>
                      <a:pt x="58055" y="54426"/>
                    </a:cubicBezTo>
                    <a:cubicBezTo>
                      <a:pt x="58055" y="43541"/>
                      <a:pt x="54426" y="36284"/>
                      <a:pt x="47170" y="29027"/>
                    </a:cubicBezTo>
                    <a:cubicBezTo>
                      <a:pt x="47170" y="29027"/>
                      <a:pt x="43541" y="25399"/>
                      <a:pt x="43541" y="25399"/>
                    </a:cubicBezTo>
                    <a:cubicBezTo>
                      <a:pt x="39913" y="25399"/>
                      <a:pt x="39913" y="25399"/>
                      <a:pt x="36284" y="29027"/>
                    </a:cubicBezTo>
                    <a:cubicBezTo>
                      <a:pt x="29027" y="32656"/>
                      <a:pt x="21770" y="36284"/>
                      <a:pt x="14514" y="32656"/>
                    </a:cubicBezTo>
                    <a:cubicBezTo>
                      <a:pt x="7257" y="29027"/>
                      <a:pt x="0" y="25399"/>
                      <a:pt x="0" y="18142"/>
                    </a:cubicBezTo>
                    <a:cubicBezTo>
                      <a:pt x="0" y="18142"/>
                      <a:pt x="3628" y="18142"/>
                      <a:pt x="3628" y="18142"/>
                    </a:cubicBezTo>
                    <a:cubicBezTo>
                      <a:pt x="3628" y="18142"/>
                      <a:pt x="3628" y="14514"/>
                      <a:pt x="7257" y="14514"/>
                    </a:cubicBezTo>
                    <a:cubicBezTo>
                      <a:pt x="10885" y="7257"/>
                      <a:pt x="18142" y="7257"/>
                      <a:pt x="21770" y="10885"/>
                    </a:cubicBezTo>
                    <a:cubicBezTo>
                      <a:pt x="25399" y="14514"/>
                      <a:pt x="32656" y="14514"/>
                      <a:pt x="39913" y="14514"/>
                    </a:cubicBezTo>
                    <a:cubicBezTo>
                      <a:pt x="47170" y="14514"/>
                      <a:pt x="50798" y="7257"/>
                      <a:pt x="47170" y="0"/>
                    </a:cubicBezTo>
                    <a:cubicBezTo>
                      <a:pt x="50798" y="0"/>
                      <a:pt x="58055" y="0"/>
                      <a:pt x="61683" y="3629"/>
                    </a:cubicBezTo>
                    <a:cubicBezTo>
                      <a:pt x="83454" y="14514"/>
                      <a:pt x="108853" y="18142"/>
                      <a:pt x="134252" y="14514"/>
                    </a:cubicBezTo>
                    <a:cubicBezTo>
                      <a:pt x="134252" y="18142"/>
                      <a:pt x="130623" y="21771"/>
                      <a:pt x="126995" y="21771"/>
                    </a:cubicBezTo>
                    <a:cubicBezTo>
                      <a:pt x="123366" y="21771"/>
                      <a:pt x="119738" y="21771"/>
                      <a:pt x="116110" y="21771"/>
                    </a:cubicBezTo>
                    <a:cubicBezTo>
                      <a:pt x="105224" y="21771"/>
                      <a:pt x="97968" y="29027"/>
                      <a:pt x="94339" y="36284"/>
                    </a:cubicBezTo>
                    <a:cubicBezTo>
                      <a:pt x="90711" y="43541"/>
                      <a:pt x="87082" y="54426"/>
                      <a:pt x="87082" y="61683"/>
                    </a:cubicBezTo>
                    <a:cubicBezTo>
                      <a:pt x="87082" y="68940"/>
                      <a:pt x="90711" y="72568"/>
                      <a:pt x="94339" y="76197"/>
                    </a:cubicBezTo>
                    <a:cubicBezTo>
                      <a:pt x="97968" y="79825"/>
                      <a:pt x="101596" y="83454"/>
                      <a:pt x="101596" y="90711"/>
                    </a:cubicBezTo>
                    <a:cubicBezTo>
                      <a:pt x="101596" y="94339"/>
                      <a:pt x="97968" y="101596"/>
                      <a:pt x="94339" y="101596"/>
                    </a:cubicBezTo>
                    <a:cubicBezTo>
                      <a:pt x="90711" y="101596"/>
                      <a:pt x="87082" y="101596"/>
                      <a:pt x="87082" y="97968"/>
                    </a:cubicBezTo>
                    <a:cubicBezTo>
                      <a:pt x="79825" y="97968"/>
                      <a:pt x="76197" y="105224"/>
                      <a:pt x="68940" y="108853"/>
                    </a:cubicBezTo>
                    <a:cubicBezTo>
                      <a:pt x="58055" y="112481"/>
                      <a:pt x="50798" y="112481"/>
                      <a:pt x="43541" y="108853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E467DF-14C3-84DC-A42C-9B9B714E42BA}"/>
                </a:ext>
              </a:extLst>
            </p:cNvPr>
            <p:cNvSpPr/>
            <p:nvPr/>
          </p:nvSpPr>
          <p:spPr>
            <a:xfrm>
              <a:off x="8192857" y="4248987"/>
              <a:ext cx="24886" cy="25399"/>
            </a:xfrm>
            <a:custGeom>
              <a:avLst/>
              <a:gdLst>
                <a:gd name="connsiteX0" fmla="*/ 19755 w 24886"/>
                <a:gd name="connsiteY0" fmla="*/ 0 h 25399"/>
                <a:gd name="connsiteX1" fmla="*/ 1613 w 24886"/>
                <a:gd name="connsiteY1" fmla="*/ 0 h 25399"/>
                <a:gd name="connsiteX2" fmla="*/ 1613 w 24886"/>
                <a:gd name="connsiteY2" fmla="*/ 18142 h 25399"/>
                <a:gd name="connsiteX3" fmla="*/ 8869 w 24886"/>
                <a:gd name="connsiteY3" fmla="*/ 25399 h 25399"/>
                <a:gd name="connsiteX4" fmla="*/ 12498 w 24886"/>
                <a:gd name="connsiteY4" fmla="*/ 25399 h 25399"/>
                <a:gd name="connsiteX5" fmla="*/ 23383 w 24886"/>
                <a:gd name="connsiteY5" fmla="*/ 14514 h 25399"/>
                <a:gd name="connsiteX6" fmla="*/ 19755 w 24886"/>
                <a:gd name="connsiteY6" fmla="*/ 0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86" h="25399">
                  <a:moveTo>
                    <a:pt x="19755" y="0"/>
                  </a:moveTo>
                  <a:cubicBezTo>
                    <a:pt x="12498" y="0"/>
                    <a:pt x="8869" y="0"/>
                    <a:pt x="1613" y="0"/>
                  </a:cubicBezTo>
                  <a:cubicBezTo>
                    <a:pt x="1613" y="7257"/>
                    <a:pt x="-2016" y="14514"/>
                    <a:pt x="1613" y="18142"/>
                  </a:cubicBezTo>
                  <a:cubicBezTo>
                    <a:pt x="1613" y="21770"/>
                    <a:pt x="5241" y="25399"/>
                    <a:pt x="8869" y="25399"/>
                  </a:cubicBezTo>
                  <a:cubicBezTo>
                    <a:pt x="8869" y="25399"/>
                    <a:pt x="12498" y="25399"/>
                    <a:pt x="12498" y="25399"/>
                  </a:cubicBezTo>
                  <a:cubicBezTo>
                    <a:pt x="16126" y="21770"/>
                    <a:pt x="19755" y="18142"/>
                    <a:pt x="23383" y="14514"/>
                  </a:cubicBezTo>
                  <a:cubicBezTo>
                    <a:pt x="27011" y="10885"/>
                    <a:pt x="23383" y="0"/>
                    <a:pt x="1975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082C24A-A81D-97C5-AEF9-71CEF18DCC53}"/>
                </a:ext>
              </a:extLst>
            </p:cNvPr>
            <p:cNvSpPr/>
            <p:nvPr/>
          </p:nvSpPr>
          <p:spPr>
            <a:xfrm>
              <a:off x="8248896" y="4248987"/>
              <a:ext cx="10885" cy="7257"/>
            </a:xfrm>
            <a:custGeom>
              <a:avLst/>
              <a:gdLst>
                <a:gd name="connsiteX0" fmla="*/ 3628 w 10885"/>
                <a:gd name="connsiteY0" fmla="*/ 0 h 7257"/>
                <a:gd name="connsiteX1" fmla="*/ 0 w 10885"/>
                <a:gd name="connsiteY1" fmla="*/ 0 h 7257"/>
                <a:gd name="connsiteX2" fmla="*/ 0 w 10885"/>
                <a:gd name="connsiteY2" fmla="*/ 7257 h 7257"/>
                <a:gd name="connsiteX3" fmla="*/ 10885 w 10885"/>
                <a:gd name="connsiteY3" fmla="*/ 7257 h 7257"/>
                <a:gd name="connsiteX4" fmla="*/ 3628 w 10885"/>
                <a:gd name="connsiteY4" fmla="*/ 0 h 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7257">
                  <a:moveTo>
                    <a:pt x="3628" y="0"/>
                  </a:moveTo>
                  <a:cubicBezTo>
                    <a:pt x="3628" y="0"/>
                    <a:pt x="0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3628" y="7257"/>
                    <a:pt x="7257" y="7257"/>
                    <a:pt x="10885" y="7257"/>
                  </a:cubicBezTo>
                  <a:cubicBezTo>
                    <a:pt x="7257" y="3628"/>
                    <a:pt x="3628" y="0"/>
                    <a:pt x="3628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9CD249-859D-210E-809B-C6DA671DE6CF}"/>
                </a:ext>
              </a:extLst>
            </p:cNvPr>
            <p:cNvSpPr/>
            <p:nvPr/>
          </p:nvSpPr>
          <p:spPr>
            <a:xfrm>
              <a:off x="8063847" y="4140135"/>
              <a:ext cx="14513" cy="10885"/>
            </a:xfrm>
            <a:custGeom>
              <a:avLst/>
              <a:gdLst>
                <a:gd name="connsiteX0" fmla="*/ 10885 w 14513"/>
                <a:gd name="connsiteY0" fmla="*/ 0 h 10885"/>
                <a:gd name="connsiteX1" fmla="*/ 0 w 14513"/>
                <a:gd name="connsiteY1" fmla="*/ 0 h 10885"/>
                <a:gd name="connsiteX2" fmla="*/ 0 w 14513"/>
                <a:gd name="connsiteY2" fmla="*/ 3628 h 10885"/>
                <a:gd name="connsiteX3" fmla="*/ 14514 w 14513"/>
                <a:gd name="connsiteY3" fmla="*/ 10885 h 10885"/>
                <a:gd name="connsiteX4" fmla="*/ 10885 w 14513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3" h="10885">
                  <a:moveTo>
                    <a:pt x="10885" y="0"/>
                  </a:moveTo>
                  <a:cubicBezTo>
                    <a:pt x="7257" y="0"/>
                    <a:pt x="3628" y="0"/>
                    <a:pt x="0" y="0"/>
                  </a:cubicBezTo>
                  <a:cubicBezTo>
                    <a:pt x="0" y="0"/>
                    <a:pt x="0" y="3628"/>
                    <a:pt x="0" y="3628"/>
                  </a:cubicBezTo>
                  <a:cubicBezTo>
                    <a:pt x="3628" y="7257"/>
                    <a:pt x="7257" y="10885"/>
                    <a:pt x="14514" y="10885"/>
                  </a:cubicBezTo>
                  <a:cubicBezTo>
                    <a:pt x="14514" y="7257"/>
                    <a:pt x="10885" y="7257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0A1E960-4772-A484-2EA7-886CAC5FD0DE}"/>
                </a:ext>
              </a:extLst>
            </p:cNvPr>
            <p:cNvSpPr/>
            <p:nvPr/>
          </p:nvSpPr>
          <p:spPr>
            <a:xfrm>
              <a:off x="8103759" y="4067566"/>
              <a:ext cx="18142" cy="12388"/>
            </a:xfrm>
            <a:custGeom>
              <a:avLst/>
              <a:gdLst>
                <a:gd name="connsiteX0" fmla="*/ 10885 w 18142"/>
                <a:gd name="connsiteY0" fmla="*/ 0 h 12388"/>
                <a:gd name="connsiteX1" fmla="*/ 0 w 18142"/>
                <a:gd name="connsiteY1" fmla="*/ 7257 h 12388"/>
                <a:gd name="connsiteX2" fmla="*/ 3628 w 18142"/>
                <a:gd name="connsiteY2" fmla="*/ 10885 h 12388"/>
                <a:gd name="connsiteX3" fmla="*/ 18142 w 18142"/>
                <a:gd name="connsiteY3" fmla="*/ 7257 h 12388"/>
                <a:gd name="connsiteX4" fmla="*/ 10885 w 18142"/>
                <a:gd name="connsiteY4" fmla="*/ 0 h 1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2" h="12388">
                  <a:moveTo>
                    <a:pt x="10885" y="0"/>
                  </a:moveTo>
                  <a:cubicBezTo>
                    <a:pt x="7257" y="0"/>
                    <a:pt x="3628" y="3628"/>
                    <a:pt x="0" y="7257"/>
                  </a:cubicBezTo>
                  <a:cubicBezTo>
                    <a:pt x="0" y="7257"/>
                    <a:pt x="3628" y="7257"/>
                    <a:pt x="3628" y="10885"/>
                  </a:cubicBezTo>
                  <a:cubicBezTo>
                    <a:pt x="7257" y="14514"/>
                    <a:pt x="14514" y="10885"/>
                    <a:pt x="18142" y="7257"/>
                  </a:cubicBezTo>
                  <a:cubicBezTo>
                    <a:pt x="14514" y="3628"/>
                    <a:pt x="10885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DFAC67-5441-4319-5F32-276BEBA00A28}"/>
                </a:ext>
              </a:extLst>
            </p:cNvPr>
            <p:cNvSpPr/>
            <p:nvPr/>
          </p:nvSpPr>
          <p:spPr>
            <a:xfrm>
              <a:off x="8274295" y="4183676"/>
              <a:ext cx="17739" cy="19645"/>
            </a:xfrm>
            <a:custGeom>
              <a:avLst/>
              <a:gdLst>
                <a:gd name="connsiteX0" fmla="*/ 14514 w 17739"/>
                <a:gd name="connsiteY0" fmla="*/ 0 h 19645"/>
                <a:gd name="connsiteX1" fmla="*/ 7257 w 17739"/>
                <a:gd name="connsiteY1" fmla="*/ 7257 h 19645"/>
                <a:gd name="connsiteX2" fmla="*/ 0 w 17739"/>
                <a:gd name="connsiteY2" fmla="*/ 14513 h 19645"/>
                <a:gd name="connsiteX3" fmla="*/ 7257 w 17739"/>
                <a:gd name="connsiteY3" fmla="*/ 18142 h 19645"/>
                <a:gd name="connsiteX4" fmla="*/ 14514 w 17739"/>
                <a:gd name="connsiteY4" fmla="*/ 10885 h 19645"/>
                <a:gd name="connsiteX5" fmla="*/ 14514 w 17739"/>
                <a:gd name="connsiteY5" fmla="*/ 0 h 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39" h="19645">
                  <a:moveTo>
                    <a:pt x="14514" y="0"/>
                  </a:moveTo>
                  <a:cubicBezTo>
                    <a:pt x="14514" y="3628"/>
                    <a:pt x="10885" y="7257"/>
                    <a:pt x="7257" y="7257"/>
                  </a:cubicBezTo>
                  <a:cubicBezTo>
                    <a:pt x="3629" y="10885"/>
                    <a:pt x="0" y="10885"/>
                    <a:pt x="0" y="14513"/>
                  </a:cubicBezTo>
                  <a:cubicBezTo>
                    <a:pt x="0" y="18142"/>
                    <a:pt x="3629" y="21770"/>
                    <a:pt x="7257" y="18142"/>
                  </a:cubicBezTo>
                  <a:cubicBezTo>
                    <a:pt x="10885" y="18142"/>
                    <a:pt x="14514" y="14513"/>
                    <a:pt x="14514" y="10885"/>
                  </a:cubicBezTo>
                  <a:cubicBezTo>
                    <a:pt x="14514" y="7257"/>
                    <a:pt x="21771" y="0"/>
                    <a:pt x="14514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4A67BAA-D100-2D11-2FD9-9E8DE1E9C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68" y="666021"/>
            <a:ext cx="1906753" cy="1615023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04B621-60B1-57A1-412D-7E98AE36F032}"/>
              </a:ext>
            </a:extLst>
          </p:cNvPr>
          <p:cNvSpPr/>
          <p:nvPr/>
        </p:nvSpPr>
        <p:spPr>
          <a:xfrm>
            <a:off x="7000373" y="1956329"/>
            <a:ext cx="2835141" cy="1166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University</a:t>
            </a: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</a:t>
            </a:r>
            <a:r>
              <a:rPr kumimoji="0" lang="pt-BR" sz="2400" b="1" i="0" u="none" strike="noStrike" kern="1200" cap="small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of</a:t>
            </a: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Auckland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1990’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AEBC542-1551-BB4E-A4AF-80D4A735EBB8}"/>
              </a:ext>
            </a:extLst>
          </p:cNvPr>
          <p:cNvCxnSpPr>
            <a:cxnSpLocks/>
            <a:stCxn id="21" idx="117"/>
          </p:cNvCxnSpPr>
          <p:nvPr/>
        </p:nvCxnSpPr>
        <p:spPr>
          <a:xfrm>
            <a:off x="5432368" y="1506189"/>
            <a:ext cx="2160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6A8361-71B3-3005-727E-C7DEFCC6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8466" y="3711982"/>
            <a:ext cx="4763826" cy="317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18138-1EE4-131E-6E90-9999371D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467"/>
          <a:stretch/>
        </p:blipFill>
        <p:spPr>
          <a:xfrm>
            <a:off x="1" y="3711982"/>
            <a:ext cx="3495554" cy="31758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7BCABC-AA34-095A-B238-B656DF902D68}"/>
              </a:ext>
            </a:extLst>
          </p:cNvPr>
          <p:cNvSpPr/>
          <p:nvPr/>
        </p:nvSpPr>
        <p:spPr>
          <a:xfrm>
            <a:off x="10392000" y="631800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GEORGE ROSS IHAKA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0D651-0482-0C22-37BC-30A6EB5E2224}"/>
              </a:ext>
            </a:extLst>
          </p:cNvPr>
          <p:cNvSpPr/>
          <p:nvPr/>
        </p:nvSpPr>
        <p:spPr>
          <a:xfrm>
            <a:off x="7715" y="6347866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ROBERT CLIFFORD GENTLEMAN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269A463-2296-5423-CAC3-096A9FA1D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67" y="916438"/>
            <a:ext cx="2097874" cy="998080"/>
          </a:xfrm>
          <a:prstGeom prst="rect">
            <a:avLst/>
          </a:prstGeom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BB0FE3A-D149-5D71-9D04-7BC572ECAF28}"/>
              </a:ext>
            </a:extLst>
          </p:cNvPr>
          <p:cNvSpPr/>
          <p:nvPr/>
        </p:nvSpPr>
        <p:spPr>
          <a:xfrm>
            <a:off x="4678429" y="3996520"/>
            <a:ext cx="2835141" cy="42205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R &lt;- S 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20B54E-4020-B205-45B1-5FD910C2652D}"/>
              </a:ext>
            </a:extLst>
          </p:cNvPr>
          <p:cNvSpPr/>
          <p:nvPr/>
        </p:nvSpPr>
        <p:spPr>
          <a:xfrm>
            <a:off x="642071" y="1971606"/>
            <a:ext cx="3227465" cy="42205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Linguagem S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5662D1C-0066-9FCD-0B88-3ED95C3C4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51" y="4605721"/>
            <a:ext cx="1633257" cy="12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BC0449-FDDB-444A-9B9F-97FDDBA1D85D}"/>
              </a:ext>
            </a:extLst>
          </p:cNvPr>
          <p:cNvSpPr/>
          <p:nvPr/>
        </p:nvSpPr>
        <p:spPr>
          <a:xfrm>
            <a:off x="696000" y="2979000"/>
            <a:ext cx="10800000" cy="90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então o r foi criado por quê?</a:t>
            </a:r>
          </a:p>
        </p:txBody>
      </p:sp>
    </p:spTree>
    <p:extLst>
      <p:ext uri="{BB962C8B-B14F-4D97-AF65-F5344CB8AC3E}">
        <p14:creationId xmlns:p14="http://schemas.microsoft.com/office/powerpoint/2010/main" val="421165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4CB76E-7A5A-D5A8-A09F-B4CA5A643C1C}"/>
              </a:ext>
            </a:extLst>
          </p:cNvPr>
          <p:cNvGrpSpPr/>
          <p:nvPr/>
        </p:nvGrpSpPr>
        <p:grpSpPr>
          <a:xfrm>
            <a:off x="1952262" y="708671"/>
            <a:ext cx="8287477" cy="5440659"/>
            <a:chOff x="1952261" y="1371041"/>
            <a:chExt cx="8287477" cy="54406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BFE070-ED3B-93AA-94C1-AB3A76412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5"/>
            <a:stretch/>
          </p:blipFill>
          <p:spPr>
            <a:xfrm>
              <a:off x="2204973" y="1371041"/>
              <a:ext cx="7782052" cy="54406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2B9FD6-0B7F-90EC-5F90-C7953FC9A087}"/>
                </a:ext>
              </a:extLst>
            </p:cNvPr>
            <p:cNvSpPr/>
            <p:nvPr/>
          </p:nvSpPr>
          <p:spPr>
            <a:xfrm>
              <a:off x="1952261" y="5769979"/>
              <a:ext cx="8287477" cy="10417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“PROGRAMAR NÃO É ESTRESSANTE”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- JOÃO, PROGRAMADOR, 21 ANOS.</a:t>
              </a:r>
              <a:endParaRPr kumimoji="0" lang="en-US" sz="28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43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F953-351B-4F00-ECB4-4203004A81DE}"/>
              </a:ext>
            </a:extLst>
          </p:cNvPr>
          <p:cNvSpPr/>
          <p:nvPr/>
        </p:nvSpPr>
        <p:spPr>
          <a:xfrm>
            <a:off x="1298713" y="1246379"/>
            <a:ext cx="9594574" cy="4365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Mas o que é o R afinal?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0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é uma </a:t>
            </a:r>
            <a:r>
              <a:rPr lang="pt-BR" sz="5000" u="sng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linguagem de programação </a:t>
            </a:r>
            <a:r>
              <a:rPr lang="pt-BR" sz="8000" b="1" u="sng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multi paradigma</a:t>
            </a:r>
            <a:r>
              <a:rPr lang="pt-BR" sz="8000" u="sng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 </a:t>
            </a:r>
            <a:r>
              <a:rPr lang="pt-BR" sz="5000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para computação estatística e gráfica.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18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B4262F-2485-4226-02F2-0166B5821B1D}"/>
              </a:ext>
            </a:extLst>
          </p:cNvPr>
          <p:cNvGrpSpPr/>
          <p:nvPr/>
        </p:nvGrpSpPr>
        <p:grpSpPr>
          <a:xfrm>
            <a:off x="747305" y="1441081"/>
            <a:ext cx="10697391" cy="3975839"/>
            <a:chOff x="1298713" y="1246379"/>
            <a:chExt cx="10697391" cy="39758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BC0449-FDDB-444A-9B9F-97FDDBA1D85D}"/>
                </a:ext>
              </a:extLst>
            </p:cNvPr>
            <p:cNvSpPr/>
            <p:nvPr/>
          </p:nvSpPr>
          <p:spPr>
            <a:xfrm>
              <a:off x="1298713" y="1246379"/>
              <a:ext cx="7586910" cy="3975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SemiExt" panose="020B0505030403020204" pitchFamily="34" charset="0"/>
                  <a:ea typeface="Ryo Gothic PlusN H" panose="020B0900000000000000" pitchFamily="34" charset="-128"/>
                  <a:cs typeface="+mn-cs"/>
                </a:rPr>
                <a:t>“You may hear me speak of R in the third person. For example, I might say, “Tell R to do this” or “Tell R to do that”, but of course R can’t do anything; it is just a language. This way of speaking is shorthand for saying, </a:t>
              </a:r>
              <a:r>
                <a:rPr kumimoji="0" lang="en-US" sz="2400" b="1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SemiExt" panose="020B0505030403020204" pitchFamily="34" charset="0"/>
                  <a:ea typeface="Ryo Gothic PlusN H" panose="020B0900000000000000" pitchFamily="34" charset="-128"/>
                  <a:cs typeface="+mn-cs"/>
                </a:rPr>
                <a:t>“Tell your computer to do this by writing a command in the R language at the command line of your RStudio console.””</a:t>
              </a:r>
              <a:endPara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7C5448-6918-A628-1384-83FFBBA6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5623" y="1246379"/>
              <a:ext cx="3110481" cy="3975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47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F953-351B-4F00-ECB4-4203004A81DE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i="0" strike="noStrike" kern="1200" cap="small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multi paradigma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AFC1F38-4CF2-E623-BB14-5AD51C622919}"/>
              </a:ext>
            </a:extLst>
          </p:cNvPr>
          <p:cNvGrpSpPr/>
          <p:nvPr/>
        </p:nvGrpSpPr>
        <p:grpSpPr>
          <a:xfrm>
            <a:off x="4259363" y="1631551"/>
            <a:ext cx="1800000" cy="2142808"/>
            <a:chOff x="4501598" y="1497730"/>
            <a:chExt cx="1800000" cy="214280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66DF21-D13A-60B2-E474-5C77CD1CE2DB}"/>
                </a:ext>
              </a:extLst>
            </p:cNvPr>
            <p:cNvSpPr/>
            <p:nvPr/>
          </p:nvSpPr>
          <p:spPr>
            <a:xfrm>
              <a:off x="4501598" y="274053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ORIENTADA A OBJETOS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9" name="Graphic 8">
              <a:extLst>
                <a:ext uri="{FF2B5EF4-FFF2-40B4-BE49-F238E27FC236}">
                  <a16:creationId xmlns:a16="http://schemas.microsoft.com/office/drawing/2014/main" id="{6ED28486-2DA9-B02A-9203-59D25440EA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1598" y="1497730"/>
              <a:ext cx="1080000" cy="1080000"/>
              <a:chOff x="3718763" y="1418653"/>
              <a:chExt cx="799087" cy="799087"/>
            </a:xfrm>
            <a:solidFill>
              <a:srgbClr val="001D3A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94C74B0-24D4-E58D-737A-B9217A6EAF85}"/>
                  </a:ext>
                </a:extLst>
              </p:cNvPr>
              <p:cNvSpPr/>
              <p:nvPr/>
            </p:nvSpPr>
            <p:spPr>
              <a:xfrm>
                <a:off x="3738647" y="1418653"/>
                <a:ext cx="759206" cy="198028"/>
              </a:xfrm>
              <a:custGeom>
                <a:avLst/>
                <a:gdLst>
                  <a:gd name="connsiteX0" fmla="*/ 747872 w 759206"/>
                  <a:gd name="connsiteY0" fmla="*/ 11306 h 198028"/>
                  <a:gd name="connsiteX1" fmla="*/ 759206 w 759206"/>
                  <a:gd name="connsiteY1" fmla="*/ 0 h 198028"/>
                  <a:gd name="connsiteX2" fmla="*/ 198028 w 759206"/>
                  <a:gd name="connsiteY2" fmla="*/ 0 h 198028"/>
                  <a:gd name="connsiteX3" fmla="*/ 0 w 759206"/>
                  <a:gd name="connsiteY3" fmla="*/ 198028 h 198028"/>
                  <a:gd name="connsiteX4" fmla="*/ 561263 w 759206"/>
                  <a:gd name="connsiteY4" fmla="*/ 198028 h 198028"/>
                  <a:gd name="connsiteX5" fmla="*/ 670134 w 759206"/>
                  <a:gd name="connsiteY5" fmla="*/ 89072 h 198028"/>
                  <a:gd name="connsiteX6" fmla="*/ 747872 w 759206"/>
                  <a:gd name="connsiteY6" fmla="*/ 11306 h 19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206" h="198028">
                    <a:moveTo>
                      <a:pt x="747872" y="11306"/>
                    </a:moveTo>
                    <a:cubicBezTo>
                      <a:pt x="751950" y="7284"/>
                      <a:pt x="755719" y="3487"/>
                      <a:pt x="759206" y="0"/>
                    </a:cubicBezTo>
                    <a:lnTo>
                      <a:pt x="198028" y="0"/>
                    </a:lnTo>
                    <a:lnTo>
                      <a:pt x="0" y="198028"/>
                    </a:lnTo>
                    <a:lnTo>
                      <a:pt x="561263" y="198028"/>
                    </a:lnTo>
                    <a:cubicBezTo>
                      <a:pt x="575241" y="184050"/>
                      <a:pt x="622659" y="136575"/>
                      <a:pt x="670134" y="89072"/>
                    </a:cubicBezTo>
                    <a:cubicBezTo>
                      <a:pt x="698400" y="60806"/>
                      <a:pt x="726666" y="32512"/>
                      <a:pt x="747872" y="11306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F818183-6C9E-E2E4-00CF-FCF7EE7EB093}"/>
                  </a:ext>
                </a:extLst>
              </p:cNvPr>
              <p:cNvSpPr/>
              <p:nvPr/>
            </p:nvSpPr>
            <p:spPr>
              <a:xfrm>
                <a:off x="4319822" y="1438425"/>
                <a:ext cx="198028" cy="759431"/>
              </a:xfrm>
              <a:custGeom>
                <a:avLst/>
                <a:gdLst>
                  <a:gd name="connsiteX0" fmla="*/ 0 w 198028"/>
                  <a:gd name="connsiteY0" fmla="*/ 198141 h 759431"/>
                  <a:gd name="connsiteX1" fmla="*/ 0 w 198028"/>
                  <a:gd name="connsiteY1" fmla="*/ 759431 h 759431"/>
                  <a:gd name="connsiteX2" fmla="*/ 198028 w 198028"/>
                  <a:gd name="connsiteY2" fmla="*/ 561403 h 759431"/>
                  <a:gd name="connsiteX3" fmla="*/ 198028 w 198028"/>
                  <a:gd name="connsiteY3" fmla="*/ 0 h 759431"/>
                  <a:gd name="connsiteX4" fmla="*/ 0 w 198028"/>
                  <a:gd name="connsiteY4" fmla="*/ 198141 h 75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028" h="759431">
                    <a:moveTo>
                      <a:pt x="0" y="198141"/>
                    </a:moveTo>
                    <a:lnTo>
                      <a:pt x="0" y="759431"/>
                    </a:lnTo>
                    <a:lnTo>
                      <a:pt x="198028" y="561403"/>
                    </a:lnTo>
                    <a:lnTo>
                      <a:pt x="198028" y="0"/>
                    </a:lnTo>
                    <a:cubicBezTo>
                      <a:pt x="153956" y="44044"/>
                      <a:pt x="58697" y="139359"/>
                      <a:pt x="0" y="198141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61E506E-5929-BEC9-DA1D-F19E3C030952}"/>
                  </a:ext>
                </a:extLst>
              </p:cNvPr>
              <p:cNvSpPr/>
              <p:nvPr/>
            </p:nvSpPr>
            <p:spPr>
              <a:xfrm>
                <a:off x="3718763" y="1644806"/>
                <a:ext cx="572934" cy="572934"/>
              </a:xfrm>
              <a:custGeom>
                <a:avLst/>
                <a:gdLst>
                  <a:gd name="connsiteX0" fmla="*/ 0 w 572934"/>
                  <a:gd name="connsiteY0" fmla="*/ 0 h 572934"/>
                  <a:gd name="connsiteX1" fmla="*/ 572934 w 572934"/>
                  <a:gd name="connsiteY1" fmla="*/ 0 h 572934"/>
                  <a:gd name="connsiteX2" fmla="*/ 572934 w 572934"/>
                  <a:gd name="connsiteY2" fmla="*/ 572934 h 572934"/>
                  <a:gd name="connsiteX3" fmla="*/ 0 w 572934"/>
                  <a:gd name="connsiteY3" fmla="*/ 572934 h 57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934" h="572934">
                    <a:moveTo>
                      <a:pt x="0" y="0"/>
                    </a:moveTo>
                    <a:lnTo>
                      <a:pt x="572934" y="0"/>
                    </a:lnTo>
                    <a:lnTo>
                      <a:pt x="572934" y="572934"/>
                    </a:lnTo>
                    <a:lnTo>
                      <a:pt x="0" y="572934"/>
                    </a:ln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41B4F4-D3E3-9D07-12EE-12151B2334F2}"/>
              </a:ext>
            </a:extLst>
          </p:cNvPr>
          <p:cNvGrpSpPr/>
          <p:nvPr/>
        </p:nvGrpSpPr>
        <p:grpSpPr>
          <a:xfrm>
            <a:off x="2317429" y="4025910"/>
            <a:ext cx="1800000" cy="2142925"/>
            <a:chOff x="6071108" y="3397329"/>
            <a:chExt cx="1800000" cy="21429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5A8FFA8-3AFD-7B97-B662-35EF64F6B411}"/>
                </a:ext>
              </a:extLst>
            </p:cNvPr>
            <p:cNvSpPr/>
            <p:nvPr/>
          </p:nvSpPr>
          <p:spPr>
            <a:xfrm>
              <a:off x="6071108" y="46402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FUNCIONAL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A8D0E5-2C5B-7358-618D-D6E09F70F9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31108" y="3397329"/>
              <a:ext cx="1080000" cy="1080235"/>
              <a:chOff x="7036316" y="1098484"/>
              <a:chExt cx="1440026" cy="1440340"/>
            </a:xfrm>
            <a:solidFill>
              <a:srgbClr val="001D3A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E695FE-4BA1-B23B-6804-1DC00F39E683}"/>
                  </a:ext>
                </a:extLst>
              </p:cNvPr>
              <p:cNvSpPr/>
              <p:nvPr/>
            </p:nvSpPr>
            <p:spPr>
              <a:xfrm>
                <a:off x="7750395" y="1098484"/>
                <a:ext cx="725947" cy="722880"/>
              </a:xfrm>
              <a:custGeom>
                <a:avLst/>
                <a:gdLst>
                  <a:gd name="connsiteX0" fmla="*/ 713232 w 725947"/>
                  <a:gd name="connsiteY0" fmla="*/ 425665 h 722880"/>
                  <a:gd name="connsiteX1" fmla="*/ 655826 w 725947"/>
                  <a:gd name="connsiteY1" fmla="*/ 424030 h 722880"/>
                  <a:gd name="connsiteX2" fmla="*/ 654192 w 725947"/>
                  <a:gd name="connsiteY2" fmla="*/ 425665 h 722880"/>
                  <a:gd name="connsiteX3" fmla="*/ 639648 w 725947"/>
                  <a:gd name="connsiteY3" fmla="*/ 446113 h 722880"/>
                  <a:gd name="connsiteX4" fmla="*/ 608112 w 725947"/>
                  <a:gd name="connsiteY4" fmla="*/ 391969 h 722880"/>
                  <a:gd name="connsiteX5" fmla="*/ 605520 w 725947"/>
                  <a:gd name="connsiteY5" fmla="*/ 379297 h 722880"/>
                  <a:gd name="connsiteX6" fmla="*/ 596448 w 725947"/>
                  <a:gd name="connsiteY6" fmla="*/ 335953 h 722880"/>
                  <a:gd name="connsiteX7" fmla="*/ 565056 w 725947"/>
                  <a:gd name="connsiteY7" fmla="*/ 278353 h 722880"/>
                  <a:gd name="connsiteX8" fmla="*/ 384624 w 725947"/>
                  <a:gd name="connsiteY8" fmla="*/ 98785 h 722880"/>
                  <a:gd name="connsiteX9" fmla="*/ 222048 w 725947"/>
                  <a:gd name="connsiteY9" fmla="*/ 14113 h 722880"/>
                  <a:gd name="connsiteX10" fmla="*/ 58464 w 725947"/>
                  <a:gd name="connsiteY10" fmla="*/ 12241 h 722880"/>
                  <a:gd name="connsiteX11" fmla="*/ 38160 w 725947"/>
                  <a:gd name="connsiteY11" fmla="*/ 22609 h 722880"/>
                  <a:gd name="connsiteX12" fmla="*/ 38160 w 725947"/>
                  <a:gd name="connsiteY12" fmla="*/ 27937 h 722880"/>
                  <a:gd name="connsiteX13" fmla="*/ 63648 w 725947"/>
                  <a:gd name="connsiteY13" fmla="*/ 35425 h 722880"/>
                  <a:gd name="connsiteX14" fmla="*/ 215856 w 725947"/>
                  <a:gd name="connsiteY14" fmla="*/ 91873 h 722880"/>
                  <a:gd name="connsiteX15" fmla="*/ 286560 w 725947"/>
                  <a:gd name="connsiteY15" fmla="*/ 176113 h 722880"/>
                  <a:gd name="connsiteX16" fmla="*/ 276768 w 725947"/>
                  <a:gd name="connsiteY16" fmla="*/ 269713 h 722880"/>
                  <a:gd name="connsiteX17" fmla="*/ 274608 w 725947"/>
                  <a:gd name="connsiteY17" fmla="*/ 337825 h 722880"/>
                  <a:gd name="connsiteX18" fmla="*/ 0 w 725947"/>
                  <a:gd name="connsiteY18" fmla="*/ 630721 h 722880"/>
                  <a:gd name="connsiteX19" fmla="*/ 92448 w 725947"/>
                  <a:gd name="connsiteY19" fmla="*/ 722881 h 722880"/>
                  <a:gd name="connsiteX20" fmla="*/ 364032 w 725947"/>
                  <a:gd name="connsiteY20" fmla="*/ 433729 h 722880"/>
                  <a:gd name="connsiteX21" fmla="*/ 384336 w 725947"/>
                  <a:gd name="connsiteY21" fmla="*/ 446545 h 722880"/>
                  <a:gd name="connsiteX22" fmla="*/ 439200 w 725947"/>
                  <a:gd name="connsiteY22" fmla="*/ 451009 h 722880"/>
                  <a:gd name="connsiteX23" fmla="*/ 474768 w 725947"/>
                  <a:gd name="connsiteY23" fmla="*/ 452305 h 722880"/>
                  <a:gd name="connsiteX24" fmla="*/ 567648 w 725947"/>
                  <a:gd name="connsiteY24" fmla="*/ 511345 h 722880"/>
                  <a:gd name="connsiteX25" fmla="*/ 569232 w 725947"/>
                  <a:gd name="connsiteY25" fmla="*/ 518113 h 722880"/>
                  <a:gd name="connsiteX26" fmla="*/ 555840 w 725947"/>
                  <a:gd name="connsiteY26" fmla="*/ 526897 h 722880"/>
                  <a:gd name="connsiteX27" fmla="*/ 555840 w 725947"/>
                  <a:gd name="connsiteY27" fmla="*/ 587809 h 722880"/>
                  <a:gd name="connsiteX28" fmla="*/ 613035 w 725947"/>
                  <a:gd name="connsiteY28" fmla="*/ 589653 h 722880"/>
                  <a:gd name="connsiteX29" fmla="*/ 614880 w 725947"/>
                  <a:gd name="connsiteY29" fmla="*/ 587809 h 722880"/>
                  <a:gd name="connsiteX30" fmla="*/ 714096 w 725947"/>
                  <a:gd name="connsiteY30" fmla="*/ 486001 h 722880"/>
                  <a:gd name="connsiteX31" fmla="*/ 713232 w 725947"/>
                  <a:gd name="connsiteY31" fmla="*/ 425665 h 72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25947" h="722880">
                    <a:moveTo>
                      <a:pt x="713232" y="425665"/>
                    </a:moveTo>
                    <a:cubicBezTo>
                      <a:pt x="697831" y="409361"/>
                      <a:pt x="672130" y="408629"/>
                      <a:pt x="655826" y="424030"/>
                    </a:cubicBezTo>
                    <a:cubicBezTo>
                      <a:pt x="655266" y="424559"/>
                      <a:pt x="654722" y="425104"/>
                      <a:pt x="654192" y="425665"/>
                    </a:cubicBezTo>
                    <a:cubicBezTo>
                      <a:pt x="648811" y="432086"/>
                      <a:pt x="643948" y="438923"/>
                      <a:pt x="639648" y="446113"/>
                    </a:cubicBezTo>
                    <a:cubicBezTo>
                      <a:pt x="626976" y="424513"/>
                      <a:pt x="617328" y="408385"/>
                      <a:pt x="608112" y="391969"/>
                    </a:cubicBezTo>
                    <a:cubicBezTo>
                      <a:pt x="606590" y="387906"/>
                      <a:pt x="605716" y="383630"/>
                      <a:pt x="605520" y="379297"/>
                    </a:cubicBezTo>
                    <a:cubicBezTo>
                      <a:pt x="604047" y="364567"/>
                      <a:pt x="601006" y="350037"/>
                      <a:pt x="596448" y="335953"/>
                    </a:cubicBezTo>
                    <a:cubicBezTo>
                      <a:pt x="587625" y="315902"/>
                      <a:pt x="577125" y="296633"/>
                      <a:pt x="565056" y="278353"/>
                    </a:cubicBezTo>
                    <a:cubicBezTo>
                      <a:pt x="518688" y="204337"/>
                      <a:pt x="452448" y="150193"/>
                      <a:pt x="384624" y="98785"/>
                    </a:cubicBezTo>
                    <a:cubicBezTo>
                      <a:pt x="335892" y="61128"/>
                      <a:pt x="280839" y="32455"/>
                      <a:pt x="222048" y="14113"/>
                    </a:cubicBezTo>
                    <a:cubicBezTo>
                      <a:pt x="169132" y="-4041"/>
                      <a:pt x="111781" y="-4698"/>
                      <a:pt x="58464" y="12241"/>
                    </a:cubicBezTo>
                    <a:cubicBezTo>
                      <a:pt x="51454" y="15199"/>
                      <a:pt x="44667" y="18665"/>
                      <a:pt x="38160" y="22609"/>
                    </a:cubicBezTo>
                    <a:lnTo>
                      <a:pt x="38160" y="27937"/>
                    </a:lnTo>
                    <a:cubicBezTo>
                      <a:pt x="46522" y="30869"/>
                      <a:pt x="55030" y="33368"/>
                      <a:pt x="63648" y="35425"/>
                    </a:cubicBezTo>
                    <a:cubicBezTo>
                      <a:pt x="117697" y="43683"/>
                      <a:pt x="169491" y="62892"/>
                      <a:pt x="215856" y="91873"/>
                    </a:cubicBezTo>
                    <a:cubicBezTo>
                      <a:pt x="247969" y="111503"/>
                      <a:pt x="272795" y="141082"/>
                      <a:pt x="286560" y="176113"/>
                    </a:cubicBezTo>
                    <a:cubicBezTo>
                      <a:pt x="300057" y="206852"/>
                      <a:pt x="296335" y="242432"/>
                      <a:pt x="276768" y="269713"/>
                    </a:cubicBezTo>
                    <a:cubicBezTo>
                      <a:pt x="261216" y="291169"/>
                      <a:pt x="256320" y="314065"/>
                      <a:pt x="274608" y="337825"/>
                    </a:cubicBezTo>
                    <a:lnTo>
                      <a:pt x="0" y="630721"/>
                    </a:lnTo>
                    <a:lnTo>
                      <a:pt x="92448" y="722881"/>
                    </a:lnTo>
                    <a:lnTo>
                      <a:pt x="364032" y="433729"/>
                    </a:lnTo>
                    <a:cubicBezTo>
                      <a:pt x="371376" y="438481"/>
                      <a:pt x="377712" y="442801"/>
                      <a:pt x="384336" y="446545"/>
                    </a:cubicBezTo>
                    <a:cubicBezTo>
                      <a:pt x="400761" y="457013"/>
                      <a:pt x="421299" y="458684"/>
                      <a:pt x="439200" y="451009"/>
                    </a:cubicBezTo>
                    <a:cubicBezTo>
                      <a:pt x="450475" y="445226"/>
                      <a:pt x="463944" y="445717"/>
                      <a:pt x="474768" y="452305"/>
                    </a:cubicBezTo>
                    <a:cubicBezTo>
                      <a:pt x="506016" y="471457"/>
                      <a:pt x="536688" y="491617"/>
                      <a:pt x="567648" y="511345"/>
                    </a:cubicBezTo>
                    <a:lnTo>
                      <a:pt x="569232" y="518113"/>
                    </a:lnTo>
                    <a:cubicBezTo>
                      <a:pt x="564417" y="520465"/>
                      <a:pt x="559917" y="523416"/>
                      <a:pt x="555840" y="526897"/>
                    </a:cubicBezTo>
                    <a:cubicBezTo>
                      <a:pt x="539090" y="543746"/>
                      <a:pt x="539090" y="570959"/>
                      <a:pt x="555840" y="587809"/>
                    </a:cubicBezTo>
                    <a:cubicBezTo>
                      <a:pt x="571124" y="604112"/>
                      <a:pt x="596732" y="604937"/>
                      <a:pt x="613035" y="589653"/>
                    </a:cubicBezTo>
                    <a:cubicBezTo>
                      <a:pt x="613669" y="589058"/>
                      <a:pt x="614285" y="588444"/>
                      <a:pt x="614880" y="587809"/>
                    </a:cubicBezTo>
                    <a:cubicBezTo>
                      <a:pt x="648384" y="554304"/>
                      <a:pt x="681455" y="520369"/>
                      <a:pt x="714096" y="486001"/>
                    </a:cubicBezTo>
                    <a:cubicBezTo>
                      <a:pt x="730224" y="468987"/>
                      <a:pt x="729850" y="442210"/>
                      <a:pt x="713232" y="425665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43D186F-7CA1-5FA4-E91F-C34F8A22A75F}"/>
                  </a:ext>
                </a:extLst>
              </p:cNvPr>
              <p:cNvSpPr/>
              <p:nvPr/>
            </p:nvSpPr>
            <p:spPr>
              <a:xfrm>
                <a:off x="7036316" y="1181527"/>
                <a:ext cx="1285227" cy="1323564"/>
              </a:xfrm>
              <a:custGeom>
                <a:avLst/>
                <a:gdLst>
                  <a:gd name="connsiteX0" fmla="*/ 1252927 w 1285227"/>
                  <a:gd name="connsiteY0" fmla="*/ 1290430 h 1323564"/>
                  <a:gd name="connsiteX1" fmla="*/ 1101453 w 1285227"/>
                  <a:gd name="connsiteY1" fmla="*/ 1293900 h 1323564"/>
                  <a:gd name="connsiteX2" fmla="*/ 1097983 w 1285227"/>
                  <a:gd name="connsiteY2" fmla="*/ 1290430 h 1323564"/>
                  <a:gd name="connsiteX3" fmla="*/ 403327 w 1285227"/>
                  <a:gd name="connsiteY3" fmla="*/ 574318 h 1323564"/>
                  <a:gd name="connsiteX4" fmla="*/ 403327 w 1285227"/>
                  <a:gd name="connsiteY4" fmla="*/ 574318 h 1323564"/>
                  <a:gd name="connsiteX5" fmla="*/ 390223 w 1285227"/>
                  <a:gd name="connsiteY5" fmla="*/ 576910 h 1323564"/>
                  <a:gd name="connsiteX6" fmla="*/ 15792 w 1285227"/>
                  <a:gd name="connsiteY6" fmla="*/ 385027 h 1323564"/>
                  <a:gd name="connsiteX7" fmla="*/ 7759 w 1285227"/>
                  <a:gd name="connsiteY7" fmla="*/ 354718 h 1323564"/>
                  <a:gd name="connsiteX8" fmla="*/ 127 w 1285227"/>
                  <a:gd name="connsiteY8" fmla="*/ 262270 h 1323564"/>
                  <a:gd name="connsiteX9" fmla="*/ 17119 w 1285227"/>
                  <a:gd name="connsiteY9" fmla="*/ 234910 h 1323564"/>
                  <a:gd name="connsiteX10" fmla="*/ 48079 w 1285227"/>
                  <a:gd name="connsiteY10" fmla="*/ 243550 h 1323564"/>
                  <a:gd name="connsiteX11" fmla="*/ 180271 w 1285227"/>
                  <a:gd name="connsiteY11" fmla="*/ 379918 h 1323564"/>
                  <a:gd name="connsiteX12" fmla="*/ 203887 w 1285227"/>
                  <a:gd name="connsiteY12" fmla="*/ 386542 h 1323564"/>
                  <a:gd name="connsiteX13" fmla="*/ 330463 w 1285227"/>
                  <a:gd name="connsiteY13" fmla="*/ 350830 h 1323564"/>
                  <a:gd name="connsiteX14" fmla="*/ 344863 w 1285227"/>
                  <a:gd name="connsiteY14" fmla="*/ 335566 h 1323564"/>
                  <a:gd name="connsiteX15" fmla="*/ 375967 w 1285227"/>
                  <a:gd name="connsiteY15" fmla="*/ 208702 h 1323564"/>
                  <a:gd name="connsiteX16" fmla="*/ 370351 w 1285227"/>
                  <a:gd name="connsiteY16" fmla="*/ 187966 h 1323564"/>
                  <a:gd name="connsiteX17" fmla="*/ 238591 w 1285227"/>
                  <a:gd name="connsiteY17" fmla="*/ 53182 h 1323564"/>
                  <a:gd name="connsiteX18" fmla="*/ 227359 w 1285227"/>
                  <a:gd name="connsiteY18" fmla="*/ 19486 h 1323564"/>
                  <a:gd name="connsiteX19" fmla="*/ 258319 w 1285227"/>
                  <a:gd name="connsiteY19" fmla="*/ 622 h 1323564"/>
                  <a:gd name="connsiteX20" fmla="*/ 560719 w 1285227"/>
                  <a:gd name="connsiteY20" fmla="*/ 402958 h 1323564"/>
                  <a:gd name="connsiteX21" fmla="*/ 559135 w 1285227"/>
                  <a:gd name="connsiteY21" fmla="*/ 415342 h 1323564"/>
                  <a:gd name="connsiteX22" fmla="*/ 1252927 w 1285227"/>
                  <a:gd name="connsiteY22" fmla="*/ 1130446 h 1323564"/>
                  <a:gd name="connsiteX23" fmla="*/ 1252927 w 1285227"/>
                  <a:gd name="connsiteY23" fmla="*/ 1290430 h 13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85227" h="1323564">
                    <a:moveTo>
                      <a:pt x="1252927" y="1290430"/>
                    </a:moveTo>
                    <a:cubicBezTo>
                      <a:pt x="1212057" y="1333217"/>
                      <a:pt x="1144240" y="1334770"/>
                      <a:pt x="1101453" y="1293900"/>
                    </a:cubicBezTo>
                    <a:cubicBezTo>
                      <a:pt x="1100270" y="1292770"/>
                      <a:pt x="1099113" y="1291613"/>
                      <a:pt x="1097983" y="1290430"/>
                    </a:cubicBezTo>
                    <a:lnTo>
                      <a:pt x="403327" y="574318"/>
                    </a:lnTo>
                    <a:lnTo>
                      <a:pt x="403327" y="574318"/>
                    </a:lnTo>
                    <a:cubicBezTo>
                      <a:pt x="398812" y="574092"/>
                      <a:pt x="394311" y="574982"/>
                      <a:pt x="390223" y="576910"/>
                    </a:cubicBezTo>
                    <a:cubicBezTo>
                      <a:pt x="233840" y="627318"/>
                      <a:pt x="66201" y="541409"/>
                      <a:pt x="15792" y="385027"/>
                    </a:cubicBezTo>
                    <a:cubicBezTo>
                      <a:pt x="12584" y="375072"/>
                      <a:pt x="9902" y="364955"/>
                      <a:pt x="7759" y="354718"/>
                    </a:cubicBezTo>
                    <a:cubicBezTo>
                      <a:pt x="2754" y="324155"/>
                      <a:pt x="202" y="293240"/>
                      <a:pt x="127" y="262270"/>
                    </a:cubicBezTo>
                    <a:cubicBezTo>
                      <a:pt x="-1038" y="250360"/>
                      <a:pt x="5926" y="239146"/>
                      <a:pt x="17119" y="234910"/>
                    </a:cubicBezTo>
                    <a:cubicBezTo>
                      <a:pt x="28204" y="230434"/>
                      <a:pt x="40913" y="233981"/>
                      <a:pt x="48079" y="243550"/>
                    </a:cubicBezTo>
                    <a:cubicBezTo>
                      <a:pt x="92143" y="288910"/>
                      <a:pt x="136495" y="334126"/>
                      <a:pt x="180271" y="379918"/>
                    </a:cubicBezTo>
                    <a:cubicBezTo>
                      <a:pt x="185769" y="387168"/>
                      <a:pt x="195419" y="389875"/>
                      <a:pt x="203887" y="386542"/>
                    </a:cubicBezTo>
                    <a:cubicBezTo>
                      <a:pt x="245935" y="373870"/>
                      <a:pt x="288127" y="362062"/>
                      <a:pt x="330463" y="350830"/>
                    </a:cubicBezTo>
                    <a:cubicBezTo>
                      <a:pt x="338062" y="349397"/>
                      <a:pt x="343875" y="343235"/>
                      <a:pt x="344863" y="335566"/>
                    </a:cubicBezTo>
                    <a:cubicBezTo>
                      <a:pt x="354943" y="293133"/>
                      <a:pt x="365311" y="250846"/>
                      <a:pt x="375967" y="208702"/>
                    </a:cubicBezTo>
                    <a:cubicBezTo>
                      <a:pt x="378471" y="201290"/>
                      <a:pt x="376253" y="193101"/>
                      <a:pt x="370351" y="187966"/>
                    </a:cubicBezTo>
                    <a:cubicBezTo>
                      <a:pt x="326287" y="143182"/>
                      <a:pt x="282655" y="97966"/>
                      <a:pt x="238591" y="53182"/>
                    </a:cubicBezTo>
                    <a:cubicBezTo>
                      <a:pt x="228063" y="45481"/>
                      <a:pt x="223557" y="31963"/>
                      <a:pt x="227359" y="19486"/>
                    </a:cubicBezTo>
                    <a:cubicBezTo>
                      <a:pt x="232229" y="6923"/>
                      <a:pt x="244921" y="-810"/>
                      <a:pt x="258319" y="622"/>
                    </a:cubicBezTo>
                    <a:cubicBezTo>
                      <a:pt x="467551" y="-12914"/>
                      <a:pt x="625231" y="196894"/>
                      <a:pt x="560719" y="402958"/>
                    </a:cubicBezTo>
                    <a:cubicBezTo>
                      <a:pt x="559195" y="406896"/>
                      <a:pt x="558652" y="411147"/>
                      <a:pt x="559135" y="415342"/>
                    </a:cubicBezTo>
                    <a:lnTo>
                      <a:pt x="1252927" y="1130446"/>
                    </a:lnTo>
                    <a:cubicBezTo>
                      <a:pt x="1295994" y="1175079"/>
                      <a:pt x="1295994" y="1245797"/>
                      <a:pt x="1252927" y="1290430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7BE3E2E-0489-2B6D-6231-22B4653773E8}"/>
                  </a:ext>
                </a:extLst>
              </p:cNvPr>
              <p:cNvSpPr/>
              <p:nvPr/>
            </p:nvSpPr>
            <p:spPr>
              <a:xfrm>
                <a:off x="7062417" y="1897397"/>
                <a:ext cx="623753" cy="641427"/>
              </a:xfrm>
              <a:custGeom>
                <a:avLst/>
                <a:gdLst>
                  <a:gd name="connsiteX0" fmla="*/ 469674 w 623753"/>
                  <a:gd name="connsiteY0" fmla="*/ 18288 h 641427"/>
                  <a:gd name="connsiteX1" fmla="*/ 29754 w 623753"/>
                  <a:gd name="connsiteY1" fmla="*/ 421488 h 641427"/>
                  <a:gd name="connsiteX2" fmla="*/ 23300 w 623753"/>
                  <a:gd name="connsiteY2" fmla="*/ 549012 h 641427"/>
                  <a:gd name="connsiteX3" fmla="*/ 24282 w 623753"/>
                  <a:gd name="connsiteY3" fmla="*/ 550080 h 641427"/>
                  <a:gd name="connsiteX4" fmla="*/ 88938 w 623753"/>
                  <a:gd name="connsiteY4" fmla="*/ 616608 h 641427"/>
                  <a:gd name="connsiteX5" fmla="*/ 221850 w 623753"/>
                  <a:gd name="connsiteY5" fmla="*/ 611136 h 641427"/>
                  <a:gd name="connsiteX6" fmla="*/ 614970 w 623753"/>
                  <a:gd name="connsiteY6" fmla="*/ 156096 h 641427"/>
                  <a:gd name="connsiteX7" fmla="*/ 623754 w 623753"/>
                  <a:gd name="connsiteY7" fmla="*/ 146160 h 641427"/>
                  <a:gd name="connsiteX8" fmla="*/ 489546 w 623753"/>
                  <a:gd name="connsiteY8" fmla="*/ 0 h 64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753" h="641427">
                    <a:moveTo>
                      <a:pt x="469674" y="18288"/>
                    </a:moveTo>
                    <a:lnTo>
                      <a:pt x="29754" y="421488"/>
                    </a:lnTo>
                    <a:cubicBezTo>
                      <a:pt x="-7243" y="454920"/>
                      <a:pt x="-10132" y="512015"/>
                      <a:pt x="23300" y="549012"/>
                    </a:cubicBezTo>
                    <a:cubicBezTo>
                      <a:pt x="23625" y="549370"/>
                      <a:pt x="23952" y="549726"/>
                      <a:pt x="24282" y="550080"/>
                    </a:cubicBezTo>
                    <a:cubicBezTo>
                      <a:pt x="45306" y="572832"/>
                      <a:pt x="67482" y="594720"/>
                      <a:pt x="88938" y="616608"/>
                    </a:cubicBezTo>
                    <a:cubicBezTo>
                      <a:pt x="127174" y="651730"/>
                      <a:pt x="186630" y="649282"/>
                      <a:pt x="221850" y="611136"/>
                    </a:cubicBezTo>
                    <a:cubicBezTo>
                      <a:pt x="351450" y="458352"/>
                      <a:pt x="483786" y="307584"/>
                      <a:pt x="614970" y="156096"/>
                    </a:cubicBezTo>
                    <a:lnTo>
                      <a:pt x="623754" y="146160"/>
                    </a:lnTo>
                    <a:lnTo>
                      <a:pt x="489546" y="0"/>
                    </a:ln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8A624B-A002-9DA7-FD60-6ABAC63F9002}"/>
              </a:ext>
            </a:extLst>
          </p:cNvPr>
          <p:cNvGrpSpPr/>
          <p:nvPr/>
        </p:nvGrpSpPr>
        <p:grpSpPr>
          <a:xfrm>
            <a:off x="8143231" y="1631551"/>
            <a:ext cx="1800000" cy="2142808"/>
            <a:chOff x="3626753" y="3397446"/>
            <a:chExt cx="1800000" cy="21428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B0DD43-1965-3538-B79F-2C3EC71D0476}"/>
                </a:ext>
              </a:extLst>
            </p:cNvPr>
            <p:cNvSpPr/>
            <p:nvPr/>
          </p:nvSpPr>
          <p:spPr>
            <a:xfrm>
              <a:off x="3626753" y="46402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REFLEXIVA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BCF150-7BA6-B409-5B48-652CA32701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6753" y="3397446"/>
              <a:ext cx="1080000" cy="1080000"/>
              <a:chOff x="4315460" y="1536568"/>
              <a:chExt cx="1297792" cy="1297792"/>
            </a:xfrm>
            <a:solidFill>
              <a:srgbClr val="001D3A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1C7BFD2-C950-DFCA-E169-B08636CD6940}"/>
                  </a:ext>
                </a:extLst>
              </p:cNvPr>
              <p:cNvSpPr/>
              <p:nvPr/>
            </p:nvSpPr>
            <p:spPr>
              <a:xfrm>
                <a:off x="4775560" y="2515990"/>
                <a:ext cx="544849" cy="318370"/>
              </a:xfrm>
              <a:custGeom>
                <a:avLst/>
                <a:gdLst>
                  <a:gd name="connsiteX0" fmla="*/ 188796 w 544849"/>
                  <a:gd name="connsiteY0" fmla="*/ 120338 h 318370"/>
                  <a:gd name="connsiteX1" fmla="*/ 188796 w 544849"/>
                  <a:gd name="connsiteY1" fmla="*/ 29475 h 318370"/>
                  <a:gd name="connsiteX2" fmla="*/ 158942 w 544849"/>
                  <a:gd name="connsiteY2" fmla="*/ 1 h 318370"/>
                  <a:gd name="connsiteX3" fmla="*/ 138252 w 544849"/>
                  <a:gd name="connsiteY3" fmla="*/ 8595 h 318370"/>
                  <a:gd name="connsiteX4" fmla="*/ 8652 w 544849"/>
                  <a:gd name="connsiteY4" fmla="*/ 138195 h 318370"/>
                  <a:gd name="connsiteX5" fmla="*/ 8639 w 544849"/>
                  <a:gd name="connsiteY5" fmla="*/ 179942 h 318370"/>
                  <a:gd name="connsiteX6" fmla="*/ 8652 w 544849"/>
                  <a:gd name="connsiteY6" fmla="*/ 179954 h 318370"/>
                  <a:gd name="connsiteX7" fmla="*/ 138252 w 544849"/>
                  <a:gd name="connsiteY7" fmla="*/ 309554 h 318370"/>
                  <a:gd name="connsiteX8" fmla="*/ 179998 w 544849"/>
                  <a:gd name="connsiteY8" fmla="*/ 309893 h 318370"/>
                  <a:gd name="connsiteX9" fmla="*/ 188796 w 544849"/>
                  <a:gd name="connsiteY9" fmla="*/ 287811 h 318370"/>
                  <a:gd name="connsiteX10" fmla="*/ 188796 w 544849"/>
                  <a:gd name="connsiteY10" fmla="*/ 197091 h 318370"/>
                  <a:gd name="connsiteX11" fmla="*/ 531804 w 544849"/>
                  <a:gd name="connsiteY11" fmla="*/ 70227 h 318370"/>
                  <a:gd name="connsiteX12" fmla="*/ 535332 w 544849"/>
                  <a:gd name="connsiteY12" fmla="*/ 16154 h 318370"/>
                  <a:gd name="connsiteX13" fmla="*/ 481260 w 544849"/>
                  <a:gd name="connsiteY13" fmla="*/ 12627 h 318370"/>
                  <a:gd name="connsiteX14" fmla="*/ 188796 w 544849"/>
                  <a:gd name="connsiteY14" fmla="*/ 120338 h 318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4849" h="318370">
                    <a:moveTo>
                      <a:pt x="188796" y="120338"/>
                    </a:moveTo>
                    <a:lnTo>
                      <a:pt x="188796" y="29475"/>
                    </a:lnTo>
                    <a:cubicBezTo>
                      <a:pt x="188691" y="13092"/>
                      <a:pt x="175325" y="-103"/>
                      <a:pt x="158942" y="1"/>
                    </a:cubicBezTo>
                    <a:cubicBezTo>
                      <a:pt x="151188" y="51"/>
                      <a:pt x="143760" y="3135"/>
                      <a:pt x="138252" y="8595"/>
                    </a:cubicBezTo>
                    <a:lnTo>
                      <a:pt x="8652" y="138195"/>
                    </a:lnTo>
                    <a:cubicBezTo>
                      <a:pt x="-2879" y="149719"/>
                      <a:pt x="-2885" y="168410"/>
                      <a:pt x="8639" y="179942"/>
                    </a:cubicBezTo>
                    <a:cubicBezTo>
                      <a:pt x="8644" y="179946"/>
                      <a:pt x="8648" y="179950"/>
                      <a:pt x="8652" y="179954"/>
                    </a:cubicBezTo>
                    <a:lnTo>
                      <a:pt x="138252" y="309554"/>
                    </a:lnTo>
                    <a:cubicBezTo>
                      <a:pt x="149687" y="321175"/>
                      <a:pt x="168377" y="321328"/>
                      <a:pt x="179998" y="309893"/>
                    </a:cubicBezTo>
                    <a:cubicBezTo>
                      <a:pt x="185896" y="304090"/>
                      <a:pt x="189087" y="296079"/>
                      <a:pt x="188796" y="287811"/>
                    </a:cubicBezTo>
                    <a:lnTo>
                      <a:pt x="188796" y="197091"/>
                    </a:lnTo>
                    <a:cubicBezTo>
                      <a:pt x="314674" y="197458"/>
                      <a:pt x="436461" y="152414"/>
                      <a:pt x="531804" y="70227"/>
                    </a:cubicBezTo>
                    <a:cubicBezTo>
                      <a:pt x="547711" y="56269"/>
                      <a:pt x="549290" y="32061"/>
                      <a:pt x="535332" y="16154"/>
                    </a:cubicBezTo>
                    <a:cubicBezTo>
                      <a:pt x="521375" y="248"/>
                      <a:pt x="497167" y="-1331"/>
                      <a:pt x="481260" y="12627"/>
                    </a:cubicBezTo>
                    <a:cubicBezTo>
                      <a:pt x="399833" y="82423"/>
                      <a:pt x="296043" y="120648"/>
                      <a:pt x="188796" y="120338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5869878-E992-1AC5-199C-CF4815DAD9A4}"/>
                  </a:ext>
                </a:extLst>
              </p:cNvPr>
              <p:cNvSpPr/>
              <p:nvPr/>
            </p:nvSpPr>
            <p:spPr>
              <a:xfrm>
                <a:off x="4608304" y="1536568"/>
                <a:ext cx="544849" cy="318369"/>
              </a:xfrm>
              <a:custGeom>
                <a:avLst/>
                <a:gdLst>
                  <a:gd name="connsiteX0" fmla="*/ 356053 w 544849"/>
                  <a:gd name="connsiteY0" fmla="*/ 288896 h 318369"/>
                  <a:gd name="connsiteX1" fmla="*/ 385907 w 544849"/>
                  <a:gd name="connsiteY1" fmla="*/ 318369 h 318369"/>
                  <a:gd name="connsiteX2" fmla="*/ 406597 w 544849"/>
                  <a:gd name="connsiteY2" fmla="*/ 309776 h 318369"/>
                  <a:gd name="connsiteX3" fmla="*/ 536197 w 544849"/>
                  <a:gd name="connsiteY3" fmla="*/ 180176 h 318369"/>
                  <a:gd name="connsiteX4" fmla="*/ 536210 w 544849"/>
                  <a:gd name="connsiteY4" fmla="*/ 138429 h 318369"/>
                  <a:gd name="connsiteX5" fmla="*/ 536197 w 544849"/>
                  <a:gd name="connsiteY5" fmla="*/ 138416 h 318369"/>
                  <a:gd name="connsiteX6" fmla="*/ 406597 w 544849"/>
                  <a:gd name="connsiteY6" fmla="*/ 8816 h 318369"/>
                  <a:gd name="connsiteX7" fmla="*/ 364851 w 544849"/>
                  <a:gd name="connsiteY7" fmla="*/ 8478 h 318369"/>
                  <a:gd name="connsiteX8" fmla="*/ 356053 w 544849"/>
                  <a:gd name="connsiteY8" fmla="*/ 30560 h 318369"/>
                  <a:gd name="connsiteX9" fmla="*/ 356053 w 544849"/>
                  <a:gd name="connsiteY9" fmla="*/ 121280 h 318369"/>
                  <a:gd name="connsiteX10" fmla="*/ 13045 w 544849"/>
                  <a:gd name="connsiteY10" fmla="*/ 248144 h 318369"/>
                  <a:gd name="connsiteX11" fmla="*/ 9517 w 544849"/>
                  <a:gd name="connsiteY11" fmla="*/ 302216 h 318369"/>
                  <a:gd name="connsiteX12" fmla="*/ 63589 w 544849"/>
                  <a:gd name="connsiteY12" fmla="*/ 305744 h 318369"/>
                  <a:gd name="connsiteX13" fmla="*/ 356053 w 544849"/>
                  <a:gd name="connsiteY13" fmla="*/ 198032 h 3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4849" h="318369">
                    <a:moveTo>
                      <a:pt x="356053" y="288896"/>
                    </a:moveTo>
                    <a:cubicBezTo>
                      <a:pt x="356158" y="305279"/>
                      <a:pt x="369524" y="318474"/>
                      <a:pt x="385907" y="318369"/>
                    </a:cubicBezTo>
                    <a:cubicBezTo>
                      <a:pt x="393661" y="318320"/>
                      <a:pt x="401089" y="315235"/>
                      <a:pt x="406597" y="309776"/>
                    </a:cubicBezTo>
                    <a:lnTo>
                      <a:pt x="536197" y="180176"/>
                    </a:lnTo>
                    <a:cubicBezTo>
                      <a:pt x="547728" y="168652"/>
                      <a:pt x="547734" y="149961"/>
                      <a:pt x="536210" y="138429"/>
                    </a:cubicBezTo>
                    <a:cubicBezTo>
                      <a:pt x="536206" y="138425"/>
                      <a:pt x="536201" y="138420"/>
                      <a:pt x="536197" y="138416"/>
                    </a:cubicBezTo>
                    <a:lnTo>
                      <a:pt x="406597" y="8816"/>
                    </a:lnTo>
                    <a:cubicBezTo>
                      <a:pt x="395162" y="-2805"/>
                      <a:pt x="376472" y="-2957"/>
                      <a:pt x="364851" y="8478"/>
                    </a:cubicBezTo>
                    <a:cubicBezTo>
                      <a:pt x="358953" y="14280"/>
                      <a:pt x="355762" y="22292"/>
                      <a:pt x="356053" y="30560"/>
                    </a:cubicBezTo>
                    <a:lnTo>
                      <a:pt x="356053" y="121280"/>
                    </a:lnTo>
                    <a:cubicBezTo>
                      <a:pt x="230175" y="120913"/>
                      <a:pt x="108389" y="165956"/>
                      <a:pt x="13045" y="248144"/>
                    </a:cubicBezTo>
                    <a:cubicBezTo>
                      <a:pt x="-2861" y="262102"/>
                      <a:pt x="-4441" y="286310"/>
                      <a:pt x="9517" y="302216"/>
                    </a:cubicBezTo>
                    <a:cubicBezTo>
                      <a:pt x="23475" y="318122"/>
                      <a:pt x="47683" y="319702"/>
                      <a:pt x="63589" y="305744"/>
                    </a:cubicBezTo>
                    <a:cubicBezTo>
                      <a:pt x="145017" y="235947"/>
                      <a:pt x="248806" y="197723"/>
                      <a:pt x="356053" y="198032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873F276-B796-704A-4057-2A76D3DE09CB}"/>
                  </a:ext>
                </a:extLst>
              </p:cNvPr>
              <p:cNvSpPr/>
              <p:nvPr/>
            </p:nvSpPr>
            <p:spPr>
              <a:xfrm>
                <a:off x="5294882" y="1829412"/>
                <a:ext cx="318370" cy="544849"/>
              </a:xfrm>
              <a:custGeom>
                <a:avLst/>
                <a:gdLst>
                  <a:gd name="connsiteX0" fmla="*/ 287811 w 318370"/>
                  <a:gd name="connsiteY0" fmla="*/ 356053 h 544849"/>
                  <a:gd name="connsiteX1" fmla="*/ 197091 w 318370"/>
                  <a:gd name="connsiteY1" fmla="*/ 356053 h 544849"/>
                  <a:gd name="connsiteX2" fmla="*/ 70227 w 318370"/>
                  <a:gd name="connsiteY2" fmla="*/ 13045 h 544849"/>
                  <a:gd name="connsiteX3" fmla="*/ 16154 w 318370"/>
                  <a:gd name="connsiteY3" fmla="*/ 9517 h 544849"/>
                  <a:gd name="connsiteX4" fmla="*/ 12627 w 318370"/>
                  <a:gd name="connsiteY4" fmla="*/ 63589 h 544849"/>
                  <a:gd name="connsiteX5" fmla="*/ 120338 w 318370"/>
                  <a:gd name="connsiteY5" fmla="*/ 356053 h 544849"/>
                  <a:gd name="connsiteX6" fmla="*/ 29475 w 318370"/>
                  <a:gd name="connsiteY6" fmla="*/ 356053 h 544849"/>
                  <a:gd name="connsiteX7" fmla="*/ 1 w 318370"/>
                  <a:gd name="connsiteY7" fmla="*/ 385907 h 544849"/>
                  <a:gd name="connsiteX8" fmla="*/ 8595 w 318370"/>
                  <a:gd name="connsiteY8" fmla="*/ 406597 h 544849"/>
                  <a:gd name="connsiteX9" fmla="*/ 138195 w 318370"/>
                  <a:gd name="connsiteY9" fmla="*/ 536197 h 544849"/>
                  <a:gd name="connsiteX10" fmla="*/ 179942 w 318370"/>
                  <a:gd name="connsiteY10" fmla="*/ 536210 h 544849"/>
                  <a:gd name="connsiteX11" fmla="*/ 179954 w 318370"/>
                  <a:gd name="connsiteY11" fmla="*/ 536197 h 544849"/>
                  <a:gd name="connsiteX12" fmla="*/ 309554 w 318370"/>
                  <a:gd name="connsiteY12" fmla="*/ 406597 h 544849"/>
                  <a:gd name="connsiteX13" fmla="*/ 309893 w 318370"/>
                  <a:gd name="connsiteY13" fmla="*/ 364851 h 544849"/>
                  <a:gd name="connsiteX14" fmla="*/ 287811 w 318370"/>
                  <a:gd name="connsiteY14" fmla="*/ 356053 h 54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8370" h="544849">
                    <a:moveTo>
                      <a:pt x="287811" y="356053"/>
                    </a:moveTo>
                    <a:lnTo>
                      <a:pt x="197091" y="356053"/>
                    </a:lnTo>
                    <a:cubicBezTo>
                      <a:pt x="197484" y="230171"/>
                      <a:pt x="152438" y="108376"/>
                      <a:pt x="70227" y="13045"/>
                    </a:cubicBezTo>
                    <a:cubicBezTo>
                      <a:pt x="56269" y="-2861"/>
                      <a:pt x="32061" y="-4441"/>
                      <a:pt x="16154" y="9517"/>
                    </a:cubicBezTo>
                    <a:cubicBezTo>
                      <a:pt x="248" y="23475"/>
                      <a:pt x="-1331" y="47683"/>
                      <a:pt x="12627" y="63589"/>
                    </a:cubicBezTo>
                    <a:cubicBezTo>
                      <a:pt x="82423" y="145017"/>
                      <a:pt x="120648" y="248806"/>
                      <a:pt x="120338" y="356053"/>
                    </a:cubicBezTo>
                    <a:lnTo>
                      <a:pt x="29475" y="356053"/>
                    </a:lnTo>
                    <a:cubicBezTo>
                      <a:pt x="13092" y="356158"/>
                      <a:pt x="-103" y="369524"/>
                      <a:pt x="1" y="385907"/>
                    </a:cubicBezTo>
                    <a:cubicBezTo>
                      <a:pt x="51" y="393661"/>
                      <a:pt x="3135" y="401089"/>
                      <a:pt x="8595" y="406597"/>
                    </a:cubicBezTo>
                    <a:lnTo>
                      <a:pt x="138195" y="536197"/>
                    </a:lnTo>
                    <a:cubicBezTo>
                      <a:pt x="149719" y="547728"/>
                      <a:pt x="168410" y="547734"/>
                      <a:pt x="179942" y="536210"/>
                    </a:cubicBezTo>
                    <a:cubicBezTo>
                      <a:pt x="179946" y="536206"/>
                      <a:pt x="179950" y="536201"/>
                      <a:pt x="179954" y="536197"/>
                    </a:cubicBezTo>
                    <a:lnTo>
                      <a:pt x="309554" y="406597"/>
                    </a:lnTo>
                    <a:cubicBezTo>
                      <a:pt x="321175" y="395162"/>
                      <a:pt x="321328" y="376472"/>
                      <a:pt x="309893" y="364851"/>
                    </a:cubicBezTo>
                    <a:cubicBezTo>
                      <a:pt x="304090" y="358953"/>
                      <a:pt x="296079" y="355762"/>
                      <a:pt x="287811" y="356053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07E6C5D-3B6F-96DD-7F54-8BC60F084ED3}"/>
                  </a:ext>
                </a:extLst>
              </p:cNvPr>
              <p:cNvSpPr/>
              <p:nvPr/>
            </p:nvSpPr>
            <p:spPr>
              <a:xfrm>
                <a:off x="4315460" y="1996668"/>
                <a:ext cx="318369" cy="544849"/>
              </a:xfrm>
              <a:custGeom>
                <a:avLst/>
                <a:gdLst>
                  <a:gd name="connsiteX0" fmla="*/ 288896 w 318369"/>
                  <a:gd name="connsiteY0" fmla="*/ 188796 h 544849"/>
                  <a:gd name="connsiteX1" fmla="*/ 318369 w 318369"/>
                  <a:gd name="connsiteY1" fmla="*/ 158942 h 544849"/>
                  <a:gd name="connsiteX2" fmla="*/ 309776 w 318369"/>
                  <a:gd name="connsiteY2" fmla="*/ 138252 h 544849"/>
                  <a:gd name="connsiteX3" fmla="*/ 180176 w 318369"/>
                  <a:gd name="connsiteY3" fmla="*/ 8652 h 544849"/>
                  <a:gd name="connsiteX4" fmla="*/ 138429 w 318369"/>
                  <a:gd name="connsiteY4" fmla="*/ 8639 h 544849"/>
                  <a:gd name="connsiteX5" fmla="*/ 138416 w 318369"/>
                  <a:gd name="connsiteY5" fmla="*/ 8652 h 544849"/>
                  <a:gd name="connsiteX6" fmla="*/ 8816 w 318369"/>
                  <a:gd name="connsiteY6" fmla="*/ 138252 h 544849"/>
                  <a:gd name="connsiteX7" fmla="*/ 8478 w 318369"/>
                  <a:gd name="connsiteY7" fmla="*/ 179998 h 544849"/>
                  <a:gd name="connsiteX8" fmla="*/ 30560 w 318369"/>
                  <a:gd name="connsiteY8" fmla="*/ 188796 h 544849"/>
                  <a:gd name="connsiteX9" fmla="*/ 121280 w 318369"/>
                  <a:gd name="connsiteY9" fmla="*/ 188796 h 544849"/>
                  <a:gd name="connsiteX10" fmla="*/ 248144 w 318369"/>
                  <a:gd name="connsiteY10" fmla="*/ 531804 h 544849"/>
                  <a:gd name="connsiteX11" fmla="*/ 302216 w 318369"/>
                  <a:gd name="connsiteY11" fmla="*/ 535332 h 544849"/>
                  <a:gd name="connsiteX12" fmla="*/ 305744 w 318369"/>
                  <a:gd name="connsiteY12" fmla="*/ 481260 h 544849"/>
                  <a:gd name="connsiteX13" fmla="*/ 198032 w 318369"/>
                  <a:gd name="connsiteY13" fmla="*/ 188796 h 54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8369" h="544849">
                    <a:moveTo>
                      <a:pt x="288896" y="188796"/>
                    </a:moveTo>
                    <a:cubicBezTo>
                      <a:pt x="305279" y="188691"/>
                      <a:pt x="318474" y="175325"/>
                      <a:pt x="318369" y="158942"/>
                    </a:cubicBezTo>
                    <a:cubicBezTo>
                      <a:pt x="318320" y="151188"/>
                      <a:pt x="315235" y="143760"/>
                      <a:pt x="309776" y="138252"/>
                    </a:cubicBezTo>
                    <a:lnTo>
                      <a:pt x="180176" y="8652"/>
                    </a:lnTo>
                    <a:cubicBezTo>
                      <a:pt x="168652" y="-2879"/>
                      <a:pt x="149961" y="-2885"/>
                      <a:pt x="138429" y="8639"/>
                    </a:cubicBezTo>
                    <a:cubicBezTo>
                      <a:pt x="138425" y="8644"/>
                      <a:pt x="138420" y="8648"/>
                      <a:pt x="138416" y="8652"/>
                    </a:cubicBezTo>
                    <a:lnTo>
                      <a:pt x="8816" y="138252"/>
                    </a:lnTo>
                    <a:cubicBezTo>
                      <a:pt x="-2805" y="149687"/>
                      <a:pt x="-2957" y="168377"/>
                      <a:pt x="8478" y="179998"/>
                    </a:cubicBezTo>
                    <a:cubicBezTo>
                      <a:pt x="14280" y="185896"/>
                      <a:pt x="22292" y="189087"/>
                      <a:pt x="30560" y="188796"/>
                    </a:cubicBezTo>
                    <a:lnTo>
                      <a:pt x="121280" y="188796"/>
                    </a:lnTo>
                    <a:cubicBezTo>
                      <a:pt x="120913" y="314674"/>
                      <a:pt x="165956" y="436461"/>
                      <a:pt x="248144" y="531804"/>
                    </a:cubicBezTo>
                    <a:cubicBezTo>
                      <a:pt x="262102" y="547711"/>
                      <a:pt x="286310" y="549290"/>
                      <a:pt x="302216" y="535332"/>
                    </a:cubicBezTo>
                    <a:cubicBezTo>
                      <a:pt x="318122" y="521375"/>
                      <a:pt x="319702" y="497167"/>
                      <a:pt x="305744" y="481260"/>
                    </a:cubicBezTo>
                    <a:cubicBezTo>
                      <a:pt x="235947" y="399833"/>
                      <a:pt x="197723" y="296043"/>
                      <a:pt x="198032" y="188796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673644F-914A-DB4C-9344-4229D09FF400}"/>
              </a:ext>
            </a:extLst>
          </p:cNvPr>
          <p:cNvGrpSpPr/>
          <p:nvPr/>
        </p:nvGrpSpPr>
        <p:grpSpPr>
          <a:xfrm>
            <a:off x="6201297" y="4220143"/>
            <a:ext cx="1800000" cy="1948692"/>
            <a:chOff x="9202391" y="1686887"/>
            <a:chExt cx="1800000" cy="1948692"/>
          </a:xfrm>
        </p:grpSpPr>
        <p:grpSp>
          <p:nvGrpSpPr>
            <p:cNvPr id="22" name="Graphic 14">
              <a:extLst>
                <a:ext uri="{FF2B5EF4-FFF2-40B4-BE49-F238E27FC236}">
                  <a16:creationId xmlns:a16="http://schemas.microsoft.com/office/drawing/2014/main" id="{55BEC62A-0D79-AF44-B0E3-76402CB8F8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2391" y="1686887"/>
              <a:ext cx="1080000" cy="694285"/>
              <a:chOff x="10071069" y="4109713"/>
              <a:chExt cx="1260001" cy="810000"/>
            </a:xfrm>
            <a:solidFill>
              <a:srgbClr val="001D3A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13B6CF-986F-FAE3-766C-7A5405A2CB5D}"/>
                  </a:ext>
                </a:extLst>
              </p:cNvPr>
              <p:cNvSpPr/>
              <p:nvPr/>
            </p:nvSpPr>
            <p:spPr>
              <a:xfrm>
                <a:off x="11151068" y="4379711"/>
                <a:ext cx="180002" cy="270001"/>
              </a:xfrm>
              <a:custGeom>
                <a:avLst/>
                <a:gdLst>
                  <a:gd name="connsiteX0" fmla="*/ 166816 w 180002"/>
                  <a:gd name="connsiteY0" fmla="*/ 103186 h 270001"/>
                  <a:gd name="connsiteX1" fmla="*/ 76816 w 180002"/>
                  <a:gd name="connsiteY1" fmla="*/ 13186 h 270001"/>
                  <a:gd name="connsiteX2" fmla="*/ 13186 w 180002"/>
                  <a:gd name="connsiteY2" fmla="*/ 13186 h 270001"/>
                  <a:gd name="connsiteX3" fmla="*/ 13186 w 180002"/>
                  <a:gd name="connsiteY3" fmla="*/ 76816 h 270001"/>
                  <a:gd name="connsiteX4" fmla="*/ 71367 w 180002"/>
                  <a:gd name="connsiteY4" fmla="*/ 135001 h 270001"/>
                  <a:gd name="connsiteX5" fmla="*/ 13186 w 180002"/>
                  <a:gd name="connsiteY5" fmla="*/ 193186 h 270001"/>
                  <a:gd name="connsiteX6" fmla="*/ 13186 w 180002"/>
                  <a:gd name="connsiteY6" fmla="*/ 256816 h 270001"/>
                  <a:gd name="connsiteX7" fmla="*/ 45001 w 180002"/>
                  <a:gd name="connsiteY7" fmla="*/ 270001 h 270001"/>
                  <a:gd name="connsiteX8" fmla="*/ 76816 w 180002"/>
                  <a:gd name="connsiteY8" fmla="*/ 256816 h 270001"/>
                  <a:gd name="connsiteX9" fmla="*/ 166816 w 180002"/>
                  <a:gd name="connsiteY9" fmla="*/ 166816 h 270001"/>
                  <a:gd name="connsiteX10" fmla="*/ 166816 w 180002"/>
                  <a:gd name="connsiteY10" fmla="*/ 103186 h 27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002" h="270001">
                    <a:moveTo>
                      <a:pt x="166816" y="103186"/>
                    </a:moveTo>
                    <a:lnTo>
                      <a:pt x="76816" y="13186"/>
                    </a:lnTo>
                    <a:cubicBezTo>
                      <a:pt x="59239" y="-4395"/>
                      <a:pt x="30763" y="-4395"/>
                      <a:pt x="13186" y="13186"/>
                    </a:cubicBezTo>
                    <a:cubicBezTo>
                      <a:pt x="-4395" y="30763"/>
                      <a:pt x="-4395" y="59239"/>
                      <a:pt x="13186" y="76816"/>
                    </a:cubicBezTo>
                    <a:lnTo>
                      <a:pt x="71367" y="135001"/>
                    </a:lnTo>
                    <a:lnTo>
                      <a:pt x="13186" y="193186"/>
                    </a:lnTo>
                    <a:cubicBezTo>
                      <a:pt x="-4395" y="210763"/>
                      <a:pt x="-4395" y="239239"/>
                      <a:pt x="13186" y="256816"/>
                    </a:cubicBezTo>
                    <a:cubicBezTo>
                      <a:pt x="21975" y="265605"/>
                      <a:pt x="33486" y="270001"/>
                      <a:pt x="45001" y="270001"/>
                    </a:cubicBezTo>
                    <a:cubicBezTo>
                      <a:pt x="56517" y="270001"/>
                      <a:pt x="68028" y="265605"/>
                      <a:pt x="76816" y="256816"/>
                    </a:cubicBezTo>
                    <a:lnTo>
                      <a:pt x="166816" y="166816"/>
                    </a:lnTo>
                    <a:cubicBezTo>
                      <a:pt x="184398" y="149239"/>
                      <a:pt x="184398" y="120763"/>
                      <a:pt x="166816" y="103186"/>
                    </a:cubicBez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92B244-516F-A668-1805-592F200AC0D4}"/>
                  </a:ext>
                </a:extLst>
              </p:cNvPr>
              <p:cNvSpPr/>
              <p:nvPr/>
            </p:nvSpPr>
            <p:spPr>
              <a:xfrm>
                <a:off x="10071069" y="4379711"/>
                <a:ext cx="180000" cy="270001"/>
              </a:xfrm>
              <a:custGeom>
                <a:avLst/>
                <a:gdLst>
                  <a:gd name="connsiteX0" fmla="*/ 166816 w 180000"/>
                  <a:gd name="connsiteY0" fmla="*/ 13186 h 270001"/>
                  <a:gd name="connsiteX1" fmla="*/ 103184 w 180000"/>
                  <a:gd name="connsiteY1" fmla="*/ 13186 h 270001"/>
                  <a:gd name="connsiteX2" fmla="*/ 13184 w 180000"/>
                  <a:gd name="connsiteY2" fmla="*/ 103186 h 270001"/>
                  <a:gd name="connsiteX3" fmla="*/ 13184 w 180000"/>
                  <a:gd name="connsiteY3" fmla="*/ 166816 h 270001"/>
                  <a:gd name="connsiteX4" fmla="*/ 103184 w 180000"/>
                  <a:gd name="connsiteY4" fmla="*/ 256816 h 270001"/>
                  <a:gd name="connsiteX5" fmla="*/ 135000 w 180000"/>
                  <a:gd name="connsiteY5" fmla="*/ 270001 h 270001"/>
                  <a:gd name="connsiteX6" fmla="*/ 166816 w 180000"/>
                  <a:gd name="connsiteY6" fmla="*/ 256816 h 270001"/>
                  <a:gd name="connsiteX7" fmla="*/ 166816 w 180000"/>
                  <a:gd name="connsiteY7" fmla="*/ 193186 h 270001"/>
                  <a:gd name="connsiteX8" fmla="*/ 108633 w 180000"/>
                  <a:gd name="connsiteY8" fmla="*/ 135001 h 270001"/>
                  <a:gd name="connsiteX9" fmla="*/ 166816 w 180000"/>
                  <a:gd name="connsiteY9" fmla="*/ 76816 h 270001"/>
                  <a:gd name="connsiteX10" fmla="*/ 166816 w 180000"/>
                  <a:gd name="connsiteY10" fmla="*/ 13186 h 27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000" h="270001">
                    <a:moveTo>
                      <a:pt x="166816" y="13186"/>
                    </a:moveTo>
                    <a:cubicBezTo>
                      <a:pt x="149239" y="-4395"/>
                      <a:pt x="120762" y="-4395"/>
                      <a:pt x="103184" y="13186"/>
                    </a:cubicBezTo>
                    <a:lnTo>
                      <a:pt x="13184" y="103186"/>
                    </a:lnTo>
                    <a:cubicBezTo>
                      <a:pt x="-4395" y="120763"/>
                      <a:pt x="-4395" y="149239"/>
                      <a:pt x="13184" y="166816"/>
                    </a:cubicBezTo>
                    <a:lnTo>
                      <a:pt x="103184" y="256816"/>
                    </a:lnTo>
                    <a:cubicBezTo>
                      <a:pt x="111973" y="265605"/>
                      <a:pt x="123486" y="270001"/>
                      <a:pt x="135000" y="270001"/>
                    </a:cubicBezTo>
                    <a:cubicBezTo>
                      <a:pt x="146514" y="270001"/>
                      <a:pt x="158028" y="265605"/>
                      <a:pt x="166816" y="256816"/>
                    </a:cubicBezTo>
                    <a:cubicBezTo>
                      <a:pt x="184395" y="239239"/>
                      <a:pt x="184395" y="210763"/>
                      <a:pt x="166816" y="193186"/>
                    </a:cubicBezTo>
                    <a:lnTo>
                      <a:pt x="108633" y="135001"/>
                    </a:lnTo>
                    <a:lnTo>
                      <a:pt x="166816" y="76816"/>
                    </a:lnTo>
                    <a:cubicBezTo>
                      <a:pt x="184395" y="59239"/>
                      <a:pt x="184395" y="30763"/>
                      <a:pt x="166816" y="13186"/>
                    </a:cubicBez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B0A7A83-E55D-D13B-D4BD-CBB77F490864}"/>
                  </a:ext>
                </a:extLst>
              </p:cNvPr>
              <p:cNvSpPr/>
              <p:nvPr/>
            </p:nvSpPr>
            <p:spPr>
              <a:xfrm>
                <a:off x="10296070" y="4514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C942972-88C9-3437-4EB0-93BA6C707EC2}"/>
                  </a:ext>
                </a:extLst>
              </p:cNvPr>
              <p:cNvSpPr/>
              <p:nvPr/>
            </p:nvSpPr>
            <p:spPr>
              <a:xfrm>
                <a:off x="10521070" y="4289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1FE933-34F3-B48C-D96B-B3B609580337}"/>
                  </a:ext>
                </a:extLst>
              </p:cNvPr>
              <p:cNvSpPr/>
              <p:nvPr/>
            </p:nvSpPr>
            <p:spPr>
              <a:xfrm>
                <a:off x="10746070" y="4289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6898E7A-D5E5-FCA4-4B7F-EF6345EA1357}"/>
                  </a:ext>
                </a:extLst>
              </p:cNvPr>
              <p:cNvSpPr/>
              <p:nvPr/>
            </p:nvSpPr>
            <p:spPr>
              <a:xfrm>
                <a:off x="10746070" y="4514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7FBA1A3-715B-0251-E278-89E658B7010A}"/>
                  </a:ext>
                </a:extLst>
              </p:cNvPr>
              <p:cNvSpPr/>
              <p:nvPr/>
            </p:nvSpPr>
            <p:spPr>
              <a:xfrm>
                <a:off x="10553325" y="4109713"/>
                <a:ext cx="295928" cy="135000"/>
              </a:xfrm>
              <a:custGeom>
                <a:avLst/>
                <a:gdLst>
                  <a:gd name="connsiteX0" fmla="*/ 147744 w 295928"/>
                  <a:gd name="connsiteY0" fmla="*/ 0 h 135000"/>
                  <a:gd name="connsiteX1" fmla="*/ 135000 w 295928"/>
                  <a:gd name="connsiteY1" fmla="*/ 0 h 135000"/>
                  <a:gd name="connsiteX2" fmla="*/ 0 w 295928"/>
                  <a:gd name="connsiteY2" fmla="*/ 135000 h 135000"/>
                  <a:gd name="connsiteX3" fmla="*/ 160929 w 295928"/>
                  <a:gd name="connsiteY3" fmla="*/ 135000 h 135000"/>
                  <a:gd name="connsiteX4" fmla="*/ 295929 w 295928"/>
                  <a:gd name="connsiteY4" fmla="*/ 0 h 1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928" h="135000">
                    <a:moveTo>
                      <a:pt x="147744" y="0"/>
                    </a:moveTo>
                    <a:lnTo>
                      <a:pt x="135000" y="0"/>
                    </a:lnTo>
                    <a:lnTo>
                      <a:pt x="0" y="135000"/>
                    </a:lnTo>
                    <a:lnTo>
                      <a:pt x="160929" y="135000"/>
                    </a:lnTo>
                    <a:lnTo>
                      <a:pt x="295929" y="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26C5B7E-2815-8111-D992-AF4EE74AB703}"/>
                  </a:ext>
                </a:extLst>
              </p:cNvPr>
              <p:cNvSpPr/>
              <p:nvPr/>
            </p:nvSpPr>
            <p:spPr>
              <a:xfrm>
                <a:off x="10971070" y="4366527"/>
                <a:ext cx="135000" cy="296369"/>
              </a:xfrm>
              <a:custGeom>
                <a:avLst/>
                <a:gdLst>
                  <a:gd name="connsiteX0" fmla="*/ 0 w 135000"/>
                  <a:gd name="connsiteY0" fmla="*/ 296370 h 296369"/>
                  <a:gd name="connsiteX1" fmla="*/ 135000 w 135000"/>
                  <a:gd name="connsiteY1" fmla="*/ 161370 h 296369"/>
                  <a:gd name="connsiteX2" fmla="*/ 135000 w 135000"/>
                  <a:gd name="connsiteY2" fmla="*/ 148185 h 296369"/>
                  <a:gd name="connsiteX3" fmla="*/ 135000 w 135000"/>
                  <a:gd name="connsiteY3" fmla="*/ 0 h 296369"/>
                  <a:gd name="connsiteX4" fmla="*/ 0 w 135000"/>
                  <a:gd name="connsiteY4" fmla="*/ 135000 h 29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00" h="296369">
                    <a:moveTo>
                      <a:pt x="0" y="296370"/>
                    </a:moveTo>
                    <a:lnTo>
                      <a:pt x="135000" y="161370"/>
                    </a:lnTo>
                    <a:lnTo>
                      <a:pt x="135000" y="148185"/>
                    </a:lnTo>
                    <a:lnTo>
                      <a:pt x="135000" y="0"/>
                    </a:lnTo>
                    <a:lnTo>
                      <a:pt x="0" y="135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C3BF7C9-E646-DD96-C074-490484DA02CC}"/>
                  </a:ext>
                </a:extLst>
              </p:cNvPr>
              <p:cNvSpPr/>
              <p:nvPr/>
            </p:nvSpPr>
            <p:spPr>
              <a:xfrm>
                <a:off x="10296070" y="4289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0 w 180000"/>
                  <a:gd name="connsiteY1" fmla="*/ 180000 h 180000"/>
                  <a:gd name="connsiteX2" fmla="*/ 180000 w 180000"/>
                  <a:gd name="connsiteY2" fmla="*/ 180000 h 180000"/>
                  <a:gd name="connsiteX3" fmla="*/ 180000 w 180000"/>
                  <a:gd name="connsiteY3" fmla="*/ 441 h 180000"/>
                  <a:gd name="connsiteX4" fmla="*/ 179559 w 180000"/>
                  <a:gd name="connsiteY4" fmla="*/ 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0" y="180000"/>
                    </a:lnTo>
                    <a:lnTo>
                      <a:pt x="180000" y="180000"/>
                    </a:lnTo>
                    <a:lnTo>
                      <a:pt x="180000" y="441"/>
                    </a:lnTo>
                    <a:lnTo>
                      <a:pt x="179559" y="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94DFE07-3167-C78F-CEEB-0952A74A9205}"/>
                  </a:ext>
                </a:extLst>
              </p:cNvPr>
              <p:cNvSpPr/>
              <p:nvPr/>
            </p:nvSpPr>
            <p:spPr>
              <a:xfrm>
                <a:off x="10971070" y="4143743"/>
                <a:ext cx="135000" cy="294154"/>
              </a:xfrm>
              <a:custGeom>
                <a:avLst/>
                <a:gdLst>
                  <a:gd name="connsiteX0" fmla="*/ 0 w 135000"/>
                  <a:gd name="connsiteY0" fmla="*/ 132785 h 294154"/>
                  <a:gd name="connsiteX1" fmla="*/ 0 w 135000"/>
                  <a:gd name="connsiteY1" fmla="*/ 294155 h 294154"/>
                  <a:gd name="connsiteX2" fmla="*/ 135000 w 135000"/>
                  <a:gd name="connsiteY2" fmla="*/ 159155 h 294154"/>
                  <a:gd name="connsiteX3" fmla="*/ 135000 w 135000"/>
                  <a:gd name="connsiteY3" fmla="*/ 10970 h 294154"/>
                  <a:gd name="connsiteX4" fmla="*/ 132786 w 135000"/>
                  <a:gd name="connsiteY4" fmla="*/ 0 h 294154"/>
                  <a:gd name="connsiteX5" fmla="*/ 0 w 135000"/>
                  <a:gd name="connsiteY5" fmla="*/ 132785 h 29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000" h="294154">
                    <a:moveTo>
                      <a:pt x="0" y="132785"/>
                    </a:moveTo>
                    <a:lnTo>
                      <a:pt x="0" y="294155"/>
                    </a:lnTo>
                    <a:lnTo>
                      <a:pt x="135000" y="159155"/>
                    </a:lnTo>
                    <a:lnTo>
                      <a:pt x="135000" y="10970"/>
                    </a:lnTo>
                    <a:cubicBezTo>
                      <a:pt x="135000" y="7078"/>
                      <a:pt x="133713" y="3600"/>
                      <a:pt x="132786" y="0"/>
                    </a:cubicBezTo>
                    <a:lnTo>
                      <a:pt x="0" y="132785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E48BE05-A78F-4431-6C6F-257E20BD2717}"/>
                  </a:ext>
                </a:extLst>
              </p:cNvPr>
              <p:cNvSpPr/>
              <p:nvPr/>
            </p:nvSpPr>
            <p:spPr>
              <a:xfrm>
                <a:off x="10309283" y="4109713"/>
                <a:ext cx="315407" cy="135000"/>
              </a:xfrm>
              <a:custGeom>
                <a:avLst/>
                <a:gdLst>
                  <a:gd name="connsiteX0" fmla="*/ 153601 w 315407"/>
                  <a:gd name="connsiteY0" fmla="*/ 0 h 135000"/>
                  <a:gd name="connsiteX1" fmla="*/ 121786 w 315407"/>
                  <a:gd name="connsiteY1" fmla="*/ 13184 h 135000"/>
                  <a:gd name="connsiteX2" fmla="*/ 0 w 315407"/>
                  <a:gd name="connsiteY2" fmla="*/ 135000 h 135000"/>
                  <a:gd name="connsiteX3" fmla="*/ 180408 w 315407"/>
                  <a:gd name="connsiteY3" fmla="*/ 135000 h 135000"/>
                  <a:gd name="connsiteX4" fmla="*/ 315408 w 315407"/>
                  <a:gd name="connsiteY4" fmla="*/ 0 h 135000"/>
                  <a:gd name="connsiteX5" fmla="*/ 153601 w 315407"/>
                  <a:gd name="connsiteY5" fmla="*/ 0 h 1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407" h="135000">
                    <a:moveTo>
                      <a:pt x="153601" y="0"/>
                    </a:moveTo>
                    <a:cubicBezTo>
                      <a:pt x="141649" y="0"/>
                      <a:pt x="130224" y="4746"/>
                      <a:pt x="121786" y="13184"/>
                    </a:cubicBezTo>
                    <a:lnTo>
                      <a:pt x="0" y="135000"/>
                    </a:lnTo>
                    <a:lnTo>
                      <a:pt x="180408" y="135000"/>
                    </a:lnTo>
                    <a:lnTo>
                      <a:pt x="315408" y="0"/>
                    </a:lnTo>
                    <a:lnTo>
                      <a:pt x="153601" y="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A8ADE37-382C-CC64-32A4-9C47EBF16784}"/>
                  </a:ext>
                </a:extLst>
              </p:cNvPr>
              <p:cNvSpPr/>
              <p:nvPr/>
            </p:nvSpPr>
            <p:spPr>
              <a:xfrm>
                <a:off x="10296070" y="4739713"/>
                <a:ext cx="180000" cy="180000"/>
              </a:xfrm>
              <a:custGeom>
                <a:avLst/>
                <a:gdLst>
                  <a:gd name="connsiteX0" fmla="*/ 0 w 180000"/>
                  <a:gd name="connsiteY0" fmla="*/ 135000 h 180000"/>
                  <a:gd name="connsiteX1" fmla="*/ 45000 w 180000"/>
                  <a:gd name="connsiteY1" fmla="*/ 180000 h 180000"/>
                  <a:gd name="connsiteX2" fmla="*/ 180000 w 180000"/>
                  <a:gd name="connsiteY2" fmla="*/ 180000 h 180000"/>
                  <a:gd name="connsiteX3" fmla="*/ 180000 w 180000"/>
                  <a:gd name="connsiteY3" fmla="*/ 0 h 180000"/>
                  <a:gd name="connsiteX4" fmla="*/ 0 w 180000"/>
                  <a:gd name="connsiteY4" fmla="*/ 0 h 180000"/>
                  <a:gd name="connsiteX5" fmla="*/ 0 w 180000"/>
                  <a:gd name="connsiteY5" fmla="*/ 135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000" h="180000">
                    <a:moveTo>
                      <a:pt x="0" y="135000"/>
                    </a:moveTo>
                    <a:cubicBezTo>
                      <a:pt x="0" y="159849"/>
                      <a:pt x="20127" y="180000"/>
                      <a:pt x="45000" y="180000"/>
                    </a:cubicBezTo>
                    <a:lnTo>
                      <a:pt x="180000" y="180000"/>
                    </a:lnTo>
                    <a:lnTo>
                      <a:pt x="180000" y="0"/>
                    </a:lnTo>
                    <a:lnTo>
                      <a:pt x="0" y="0"/>
                    </a:lnTo>
                    <a:lnTo>
                      <a:pt x="0" y="135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663EE70-A325-B34E-FCC3-2B6DFD9ADE4A}"/>
                  </a:ext>
                </a:extLst>
              </p:cNvPr>
              <p:cNvSpPr/>
              <p:nvPr/>
            </p:nvSpPr>
            <p:spPr>
              <a:xfrm>
                <a:off x="10971070" y="4591528"/>
                <a:ext cx="135000" cy="314963"/>
              </a:xfrm>
              <a:custGeom>
                <a:avLst/>
                <a:gdLst>
                  <a:gd name="connsiteX0" fmla="*/ 0 w 135000"/>
                  <a:gd name="connsiteY0" fmla="*/ 314964 h 314963"/>
                  <a:gd name="connsiteX1" fmla="*/ 121815 w 135000"/>
                  <a:gd name="connsiteY1" fmla="*/ 193185 h 314963"/>
                  <a:gd name="connsiteX2" fmla="*/ 135000 w 135000"/>
                  <a:gd name="connsiteY2" fmla="*/ 161370 h 314963"/>
                  <a:gd name="connsiteX3" fmla="*/ 135000 w 135000"/>
                  <a:gd name="connsiteY3" fmla="*/ 0 h 314963"/>
                  <a:gd name="connsiteX4" fmla="*/ 0 w 135000"/>
                  <a:gd name="connsiteY4" fmla="*/ 135000 h 314963"/>
                  <a:gd name="connsiteX5" fmla="*/ 0 w 135000"/>
                  <a:gd name="connsiteY5" fmla="*/ 314964 h 31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000" h="314963">
                    <a:moveTo>
                      <a:pt x="0" y="314964"/>
                    </a:moveTo>
                    <a:lnTo>
                      <a:pt x="121815" y="193185"/>
                    </a:lnTo>
                    <a:cubicBezTo>
                      <a:pt x="130253" y="184747"/>
                      <a:pt x="135000" y="173299"/>
                      <a:pt x="135000" y="161370"/>
                    </a:cubicBezTo>
                    <a:lnTo>
                      <a:pt x="135000" y="0"/>
                    </a:lnTo>
                    <a:lnTo>
                      <a:pt x="0" y="135000"/>
                    </a:lnTo>
                    <a:lnTo>
                      <a:pt x="0" y="314964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DCB718-6BF1-1F27-DFE2-29A8F524E30D}"/>
                  </a:ext>
                </a:extLst>
              </p:cNvPr>
              <p:cNvSpPr/>
              <p:nvPr/>
            </p:nvSpPr>
            <p:spPr>
              <a:xfrm>
                <a:off x="10521070" y="4514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2330667-65D3-47DA-2C99-9720EEBF8D4C}"/>
                  </a:ext>
                </a:extLst>
              </p:cNvPr>
              <p:cNvSpPr/>
              <p:nvPr/>
            </p:nvSpPr>
            <p:spPr>
              <a:xfrm>
                <a:off x="10521070" y="4739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780A4AE-251B-90C9-7CEE-70EEF73EC212}"/>
                  </a:ext>
                </a:extLst>
              </p:cNvPr>
              <p:cNvSpPr/>
              <p:nvPr/>
            </p:nvSpPr>
            <p:spPr>
              <a:xfrm>
                <a:off x="10746070" y="4739713"/>
                <a:ext cx="180000" cy="180000"/>
              </a:xfrm>
              <a:custGeom>
                <a:avLst/>
                <a:gdLst>
                  <a:gd name="connsiteX0" fmla="*/ 0 w 180000"/>
                  <a:gd name="connsiteY0" fmla="*/ 0 h 180000"/>
                  <a:gd name="connsiteX1" fmla="*/ 180000 w 180000"/>
                  <a:gd name="connsiteY1" fmla="*/ 0 h 180000"/>
                  <a:gd name="connsiteX2" fmla="*/ 180000 w 180000"/>
                  <a:gd name="connsiteY2" fmla="*/ 180000 h 180000"/>
                  <a:gd name="connsiteX3" fmla="*/ 0 w 1800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" h="18000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551550F-9835-117C-70EC-82867AA8497F}"/>
                  </a:ext>
                </a:extLst>
              </p:cNvPr>
              <p:cNvSpPr/>
              <p:nvPr/>
            </p:nvSpPr>
            <p:spPr>
              <a:xfrm>
                <a:off x="10777885" y="4109713"/>
                <a:ext cx="294155" cy="135000"/>
              </a:xfrm>
              <a:custGeom>
                <a:avLst/>
                <a:gdLst>
                  <a:gd name="connsiteX0" fmla="*/ 283185 w 294155"/>
                  <a:gd name="connsiteY0" fmla="*/ 0 h 135000"/>
                  <a:gd name="connsiteX1" fmla="*/ 135000 w 294155"/>
                  <a:gd name="connsiteY1" fmla="*/ 0 h 135000"/>
                  <a:gd name="connsiteX2" fmla="*/ 0 w 294155"/>
                  <a:gd name="connsiteY2" fmla="*/ 135000 h 135000"/>
                  <a:gd name="connsiteX3" fmla="*/ 161370 w 294155"/>
                  <a:gd name="connsiteY3" fmla="*/ 135000 h 135000"/>
                  <a:gd name="connsiteX4" fmla="*/ 294156 w 294155"/>
                  <a:gd name="connsiteY4" fmla="*/ 2214 h 135000"/>
                  <a:gd name="connsiteX5" fmla="*/ 283185 w 294155"/>
                  <a:gd name="connsiteY5" fmla="*/ 0 h 1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4155" h="135000">
                    <a:moveTo>
                      <a:pt x="283185" y="0"/>
                    </a:moveTo>
                    <a:lnTo>
                      <a:pt x="135000" y="0"/>
                    </a:lnTo>
                    <a:lnTo>
                      <a:pt x="0" y="135000"/>
                    </a:lnTo>
                    <a:lnTo>
                      <a:pt x="161370" y="135000"/>
                    </a:lnTo>
                    <a:lnTo>
                      <a:pt x="294156" y="2214"/>
                    </a:lnTo>
                    <a:cubicBezTo>
                      <a:pt x="290556" y="1285"/>
                      <a:pt x="287077" y="0"/>
                      <a:pt x="283185" y="0"/>
                    </a:cubicBezTo>
                    <a:close/>
                  </a:path>
                </a:pathLst>
              </a:custGeom>
              <a:grpFill/>
              <a:ln w="4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7EA729D-B6B9-2973-C967-D0B5713D7B63}"/>
                </a:ext>
              </a:extLst>
            </p:cNvPr>
            <p:cNvSpPr/>
            <p:nvPr/>
          </p:nvSpPr>
          <p:spPr>
            <a:xfrm>
              <a:off x="9202391" y="2735579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ARRAY</a:t>
              </a:r>
              <a:endParaRPr lang="en-US" sz="1200" b="1" dirty="0">
                <a:latin typeface="Myriad Pro SemiExt" panose="020B050503040302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C03DA0-6EE9-FBD8-CCC7-2FF1C3C9869A}"/>
              </a:ext>
            </a:extLst>
          </p:cNvPr>
          <p:cNvGrpSpPr/>
          <p:nvPr/>
        </p:nvGrpSpPr>
        <p:grpSpPr>
          <a:xfrm>
            <a:off x="10085163" y="4030910"/>
            <a:ext cx="1800000" cy="2137925"/>
            <a:chOff x="6823977" y="1497654"/>
            <a:chExt cx="1800000" cy="213792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3646E1-BFED-6934-3EDD-2616E25455DA}"/>
                </a:ext>
              </a:extLst>
            </p:cNvPr>
            <p:cNvSpPr/>
            <p:nvPr/>
          </p:nvSpPr>
          <p:spPr>
            <a:xfrm>
              <a:off x="6823977" y="2735579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IMPERATIVA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2A5D8C6-B824-2A00-5DCF-EB299D1FBD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3977" y="1497654"/>
              <a:ext cx="1080000" cy="1079999"/>
              <a:chOff x="252450" y="4444413"/>
              <a:chExt cx="1728266" cy="1728265"/>
            </a:xfrm>
            <a:solidFill>
              <a:srgbClr val="001D3A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02982F-0ADA-8397-54E5-B2057B82BF5D}"/>
                  </a:ext>
                </a:extLst>
              </p:cNvPr>
              <p:cNvSpPr/>
              <p:nvPr/>
            </p:nvSpPr>
            <p:spPr>
              <a:xfrm>
                <a:off x="252450" y="5596590"/>
                <a:ext cx="576088" cy="576088"/>
              </a:xfrm>
              <a:custGeom>
                <a:avLst/>
                <a:gdLst>
                  <a:gd name="connsiteX0" fmla="*/ 71406 w 576088"/>
                  <a:gd name="connsiteY0" fmla="*/ 365989 h 576088"/>
                  <a:gd name="connsiteX1" fmla="*/ 79731 w 576088"/>
                  <a:gd name="connsiteY1" fmla="*/ 386123 h 576088"/>
                  <a:gd name="connsiteX2" fmla="*/ 74632 w 576088"/>
                  <a:gd name="connsiteY2" fmla="*/ 419968 h 576088"/>
                  <a:gd name="connsiteX3" fmla="*/ 43610 w 576088"/>
                  <a:gd name="connsiteY3" fmla="*/ 450991 h 576088"/>
                  <a:gd name="connsiteX4" fmla="*/ 125069 w 576088"/>
                  <a:gd name="connsiteY4" fmla="*/ 532450 h 576088"/>
                  <a:gd name="connsiteX5" fmla="*/ 156091 w 576088"/>
                  <a:gd name="connsiteY5" fmla="*/ 501427 h 576088"/>
                  <a:gd name="connsiteX6" fmla="*/ 189936 w 576088"/>
                  <a:gd name="connsiteY6" fmla="*/ 496329 h 576088"/>
                  <a:gd name="connsiteX7" fmla="*/ 210071 w 576088"/>
                  <a:gd name="connsiteY7" fmla="*/ 504653 h 576088"/>
                  <a:gd name="connsiteX8" fmla="*/ 230435 w 576088"/>
                  <a:gd name="connsiteY8" fmla="*/ 532190 h 576088"/>
                  <a:gd name="connsiteX9" fmla="*/ 230435 w 576088"/>
                  <a:gd name="connsiteY9" fmla="*/ 576088 h 576088"/>
                  <a:gd name="connsiteX10" fmla="*/ 345653 w 576088"/>
                  <a:gd name="connsiteY10" fmla="*/ 576088 h 576088"/>
                  <a:gd name="connsiteX11" fmla="*/ 345653 w 576088"/>
                  <a:gd name="connsiteY11" fmla="*/ 532190 h 576088"/>
                  <a:gd name="connsiteX12" fmla="*/ 365989 w 576088"/>
                  <a:gd name="connsiteY12" fmla="*/ 504682 h 576088"/>
                  <a:gd name="connsiteX13" fmla="*/ 386123 w 576088"/>
                  <a:gd name="connsiteY13" fmla="*/ 496358 h 576088"/>
                  <a:gd name="connsiteX14" fmla="*/ 419968 w 576088"/>
                  <a:gd name="connsiteY14" fmla="*/ 501456 h 576088"/>
                  <a:gd name="connsiteX15" fmla="*/ 450991 w 576088"/>
                  <a:gd name="connsiteY15" fmla="*/ 532478 h 576088"/>
                  <a:gd name="connsiteX16" fmla="*/ 532450 w 576088"/>
                  <a:gd name="connsiteY16" fmla="*/ 451020 h 576088"/>
                  <a:gd name="connsiteX17" fmla="*/ 501427 w 576088"/>
                  <a:gd name="connsiteY17" fmla="*/ 419997 h 576088"/>
                  <a:gd name="connsiteX18" fmla="*/ 496329 w 576088"/>
                  <a:gd name="connsiteY18" fmla="*/ 386152 h 576088"/>
                  <a:gd name="connsiteX19" fmla="*/ 504654 w 576088"/>
                  <a:gd name="connsiteY19" fmla="*/ 366018 h 576088"/>
                  <a:gd name="connsiteX20" fmla="*/ 532191 w 576088"/>
                  <a:gd name="connsiteY20" fmla="*/ 345653 h 576088"/>
                  <a:gd name="connsiteX21" fmla="*/ 576088 w 576088"/>
                  <a:gd name="connsiteY21" fmla="*/ 345653 h 576088"/>
                  <a:gd name="connsiteX22" fmla="*/ 576088 w 576088"/>
                  <a:gd name="connsiteY22" fmla="*/ 230435 h 576088"/>
                  <a:gd name="connsiteX23" fmla="*/ 532191 w 576088"/>
                  <a:gd name="connsiteY23" fmla="*/ 230435 h 576088"/>
                  <a:gd name="connsiteX24" fmla="*/ 504682 w 576088"/>
                  <a:gd name="connsiteY24" fmla="*/ 210099 h 576088"/>
                  <a:gd name="connsiteX25" fmla="*/ 496358 w 576088"/>
                  <a:gd name="connsiteY25" fmla="*/ 189965 h 576088"/>
                  <a:gd name="connsiteX26" fmla="*/ 501456 w 576088"/>
                  <a:gd name="connsiteY26" fmla="*/ 156120 h 576088"/>
                  <a:gd name="connsiteX27" fmla="*/ 532479 w 576088"/>
                  <a:gd name="connsiteY27" fmla="*/ 125098 h 576088"/>
                  <a:gd name="connsiteX28" fmla="*/ 451020 w 576088"/>
                  <a:gd name="connsiteY28" fmla="*/ 43639 h 576088"/>
                  <a:gd name="connsiteX29" fmla="*/ 419997 w 576088"/>
                  <a:gd name="connsiteY29" fmla="*/ 74661 h 576088"/>
                  <a:gd name="connsiteX30" fmla="*/ 386152 w 576088"/>
                  <a:gd name="connsiteY30" fmla="*/ 79759 h 576088"/>
                  <a:gd name="connsiteX31" fmla="*/ 366018 w 576088"/>
                  <a:gd name="connsiteY31" fmla="*/ 71435 h 576088"/>
                  <a:gd name="connsiteX32" fmla="*/ 345653 w 576088"/>
                  <a:gd name="connsiteY32" fmla="*/ 43898 h 576088"/>
                  <a:gd name="connsiteX33" fmla="*/ 345653 w 576088"/>
                  <a:gd name="connsiteY33" fmla="*/ 0 h 576088"/>
                  <a:gd name="connsiteX34" fmla="*/ 230435 w 576088"/>
                  <a:gd name="connsiteY34" fmla="*/ 0 h 576088"/>
                  <a:gd name="connsiteX35" fmla="*/ 230435 w 576088"/>
                  <a:gd name="connsiteY35" fmla="*/ 43898 h 576088"/>
                  <a:gd name="connsiteX36" fmla="*/ 210099 w 576088"/>
                  <a:gd name="connsiteY36" fmla="*/ 71406 h 576088"/>
                  <a:gd name="connsiteX37" fmla="*/ 189965 w 576088"/>
                  <a:gd name="connsiteY37" fmla="*/ 79731 h 576088"/>
                  <a:gd name="connsiteX38" fmla="*/ 156120 w 576088"/>
                  <a:gd name="connsiteY38" fmla="*/ 74632 h 576088"/>
                  <a:gd name="connsiteX39" fmla="*/ 125098 w 576088"/>
                  <a:gd name="connsiteY39" fmla="*/ 43610 h 576088"/>
                  <a:gd name="connsiteX40" fmla="*/ 43639 w 576088"/>
                  <a:gd name="connsiteY40" fmla="*/ 125069 h 576088"/>
                  <a:gd name="connsiteX41" fmla="*/ 74661 w 576088"/>
                  <a:gd name="connsiteY41" fmla="*/ 156091 h 576088"/>
                  <a:gd name="connsiteX42" fmla="*/ 79759 w 576088"/>
                  <a:gd name="connsiteY42" fmla="*/ 189936 h 576088"/>
                  <a:gd name="connsiteX43" fmla="*/ 71435 w 576088"/>
                  <a:gd name="connsiteY43" fmla="*/ 210071 h 576088"/>
                  <a:gd name="connsiteX44" fmla="*/ 43898 w 576088"/>
                  <a:gd name="connsiteY44" fmla="*/ 230435 h 576088"/>
                  <a:gd name="connsiteX45" fmla="*/ 0 w 576088"/>
                  <a:gd name="connsiteY45" fmla="*/ 230435 h 576088"/>
                  <a:gd name="connsiteX46" fmla="*/ 0 w 576088"/>
                  <a:gd name="connsiteY46" fmla="*/ 345653 h 576088"/>
                  <a:gd name="connsiteX47" fmla="*/ 43898 w 576088"/>
                  <a:gd name="connsiteY47" fmla="*/ 345653 h 576088"/>
                  <a:gd name="connsiteX48" fmla="*/ 71406 w 576088"/>
                  <a:gd name="connsiteY48" fmla="*/ 365989 h 576088"/>
                  <a:gd name="connsiteX49" fmla="*/ 288044 w 576088"/>
                  <a:gd name="connsiteY49" fmla="*/ 172826 h 576088"/>
                  <a:gd name="connsiteX50" fmla="*/ 403262 w 576088"/>
                  <a:gd name="connsiteY50" fmla="*/ 288044 h 576088"/>
                  <a:gd name="connsiteX51" fmla="*/ 288044 w 576088"/>
                  <a:gd name="connsiteY51" fmla="*/ 403262 h 576088"/>
                  <a:gd name="connsiteX52" fmla="*/ 172827 w 576088"/>
                  <a:gd name="connsiteY52" fmla="*/ 288044 h 576088"/>
                  <a:gd name="connsiteX53" fmla="*/ 288044 w 576088"/>
                  <a:gd name="connsiteY53" fmla="*/ 172826 h 57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76088" h="576088">
                    <a:moveTo>
                      <a:pt x="71406" y="365989"/>
                    </a:moveTo>
                    <a:cubicBezTo>
                      <a:pt x="73883" y="372873"/>
                      <a:pt x="76649" y="379585"/>
                      <a:pt x="79731" y="386123"/>
                    </a:cubicBezTo>
                    <a:cubicBezTo>
                      <a:pt x="85117" y="397558"/>
                      <a:pt x="83590" y="411010"/>
                      <a:pt x="74632" y="419968"/>
                    </a:cubicBezTo>
                    <a:lnTo>
                      <a:pt x="43610" y="450991"/>
                    </a:lnTo>
                    <a:lnTo>
                      <a:pt x="125069" y="532450"/>
                    </a:lnTo>
                    <a:lnTo>
                      <a:pt x="156091" y="501427"/>
                    </a:lnTo>
                    <a:cubicBezTo>
                      <a:pt x="165021" y="492498"/>
                      <a:pt x="178501" y="490942"/>
                      <a:pt x="189936" y="496329"/>
                    </a:cubicBezTo>
                    <a:cubicBezTo>
                      <a:pt x="196475" y="499411"/>
                      <a:pt x="203215" y="502205"/>
                      <a:pt x="210071" y="504653"/>
                    </a:cubicBezTo>
                    <a:cubicBezTo>
                      <a:pt x="221996" y="508945"/>
                      <a:pt x="230435" y="519545"/>
                      <a:pt x="230435" y="532190"/>
                    </a:cubicBezTo>
                    <a:lnTo>
                      <a:pt x="230435" y="576088"/>
                    </a:lnTo>
                    <a:lnTo>
                      <a:pt x="345653" y="576088"/>
                    </a:lnTo>
                    <a:lnTo>
                      <a:pt x="345653" y="532190"/>
                    </a:lnTo>
                    <a:cubicBezTo>
                      <a:pt x="345653" y="519545"/>
                      <a:pt x="354093" y="508945"/>
                      <a:pt x="365989" y="504682"/>
                    </a:cubicBezTo>
                    <a:cubicBezTo>
                      <a:pt x="372873" y="502205"/>
                      <a:pt x="379585" y="499440"/>
                      <a:pt x="386123" y="496358"/>
                    </a:cubicBezTo>
                    <a:cubicBezTo>
                      <a:pt x="397559" y="490971"/>
                      <a:pt x="411010" y="492498"/>
                      <a:pt x="419968" y="501456"/>
                    </a:cubicBezTo>
                    <a:lnTo>
                      <a:pt x="450991" y="532478"/>
                    </a:lnTo>
                    <a:lnTo>
                      <a:pt x="532450" y="451020"/>
                    </a:lnTo>
                    <a:lnTo>
                      <a:pt x="501427" y="419997"/>
                    </a:lnTo>
                    <a:cubicBezTo>
                      <a:pt x="492498" y="411068"/>
                      <a:pt x="490943" y="397587"/>
                      <a:pt x="496329" y="386152"/>
                    </a:cubicBezTo>
                    <a:cubicBezTo>
                      <a:pt x="499411" y="379613"/>
                      <a:pt x="502205" y="372873"/>
                      <a:pt x="504654" y="366018"/>
                    </a:cubicBezTo>
                    <a:cubicBezTo>
                      <a:pt x="508945" y="354093"/>
                      <a:pt x="519545" y="345653"/>
                      <a:pt x="532191" y="345653"/>
                    </a:cubicBezTo>
                    <a:lnTo>
                      <a:pt x="576088" y="345653"/>
                    </a:lnTo>
                    <a:lnTo>
                      <a:pt x="576088" y="230435"/>
                    </a:lnTo>
                    <a:lnTo>
                      <a:pt x="532191" y="230435"/>
                    </a:lnTo>
                    <a:cubicBezTo>
                      <a:pt x="519545" y="230435"/>
                      <a:pt x="508945" y="221996"/>
                      <a:pt x="504682" y="210099"/>
                    </a:cubicBezTo>
                    <a:cubicBezTo>
                      <a:pt x="502205" y="203215"/>
                      <a:pt x="499440" y="196504"/>
                      <a:pt x="496358" y="189965"/>
                    </a:cubicBezTo>
                    <a:cubicBezTo>
                      <a:pt x="490971" y="178530"/>
                      <a:pt x="492498" y="165078"/>
                      <a:pt x="501456" y="156120"/>
                    </a:cubicBezTo>
                    <a:lnTo>
                      <a:pt x="532479" y="125098"/>
                    </a:lnTo>
                    <a:lnTo>
                      <a:pt x="451020" y="43639"/>
                    </a:lnTo>
                    <a:lnTo>
                      <a:pt x="419997" y="74661"/>
                    </a:lnTo>
                    <a:cubicBezTo>
                      <a:pt x="411068" y="83590"/>
                      <a:pt x="397587" y="85146"/>
                      <a:pt x="386152" y="79759"/>
                    </a:cubicBezTo>
                    <a:cubicBezTo>
                      <a:pt x="379613" y="76677"/>
                      <a:pt x="372873" y="73883"/>
                      <a:pt x="366018" y="71435"/>
                    </a:cubicBezTo>
                    <a:cubicBezTo>
                      <a:pt x="354093" y="67143"/>
                      <a:pt x="345653" y="56543"/>
                      <a:pt x="345653" y="43898"/>
                    </a:cubicBezTo>
                    <a:lnTo>
                      <a:pt x="345653" y="0"/>
                    </a:lnTo>
                    <a:lnTo>
                      <a:pt x="230435" y="0"/>
                    </a:lnTo>
                    <a:lnTo>
                      <a:pt x="230435" y="43898"/>
                    </a:lnTo>
                    <a:cubicBezTo>
                      <a:pt x="230435" y="56543"/>
                      <a:pt x="221996" y="67143"/>
                      <a:pt x="210099" y="71406"/>
                    </a:cubicBezTo>
                    <a:cubicBezTo>
                      <a:pt x="203215" y="73883"/>
                      <a:pt x="196504" y="76649"/>
                      <a:pt x="189965" y="79731"/>
                    </a:cubicBezTo>
                    <a:cubicBezTo>
                      <a:pt x="178530" y="85117"/>
                      <a:pt x="165078" y="83590"/>
                      <a:pt x="156120" y="74632"/>
                    </a:cubicBezTo>
                    <a:lnTo>
                      <a:pt x="125098" y="43610"/>
                    </a:lnTo>
                    <a:lnTo>
                      <a:pt x="43639" y="125069"/>
                    </a:lnTo>
                    <a:lnTo>
                      <a:pt x="74661" y="156091"/>
                    </a:lnTo>
                    <a:cubicBezTo>
                      <a:pt x="83590" y="165020"/>
                      <a:pt x="85146" y="178501"/>
                      <a:pt x="79759" y="189936"/>
                    </a:cubicBezTo>
                    <a:cubicBezTo>
                      <a:pt x="76677" y="196475"/>
                      <a:pt x="73883" y="203215"/>
                      <a:pt x="71435" y="210071"/>
                    </a:cubicBezTo>
                    <a:cubicBezTo>
                      <a:pt x="67143" y="221996"/>
                      <a:pt x="56543" y="230435"/>
                      <a:pt x="43898" y="230435"/>
                    </a:cubicBezTo>
                    <a:lnTo>
                      <a:pt x="0" y="230435"/>
                    </a:lnTo>
                    <a:lnTo>
                      <a:pt x="0" y="345653"/>
                    </a:lnTo>
                    <a:lnTo>
                      <a:pt x="43898" y="345653"/>
                    </a:lnTo>
                    <a:cubicBezTo>
                      <a:pt x="56543" y="345653"/>
                      <a:pt x="67143" y="354093"/>
                      <a:pt x="71406" y="365989"/>
                    </a:cubicBezTo>
                    <a:close/>
                    <a:moveTo>
                      <a:pt x="288044" y="172826"/>
                    </a:moveTo>
                    <a:cubicBezTo>
                      <a:pt x="351673" y="172826"/>
                      <a:pt x="403262" y="224415"/>
                      <a:pt x="403262" y="288044"/>
                    </a:cubicBezTo>
                    <a:cubicBezTo>
                      <a:pt x="403262" y="351673"/>
                      <a:pt x="351673" y="403262"/>
                      <a:pt x="288044" y="403262"/>
                    </a:cubicBezTo>
                    <a:cubicBezTo>
                      <a:pt x="224415" y="403262"/>
                      <a:pt x="172827" y="351673"/>
                      <a:pt x="172827" y="288044"/>
                    </a:cubicBezTo>
                    <a:cubicBezTo>
                      <a:pt x="172827" y="224415"/>
                      <a:pt x="224415" y="172826"/>
                      <a:pt x="288044" y="172826"/>
                    </a:cubicBez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76344CE-C7B4-44F0-E4B1-280B2C36705D}"/>
                  </a:ext>
                </a:extLst>
              </p:cNvPr>
              <p:cNvSpPr/>
              <p:nvPr/>
            </p:nvSpPr>
            <p:spPr>
              <a:xfrm>
                <a:off x="252450" y="4444413"/>
                <a:ext cx="576088" cy="576088"/>
              </a:xfrm>
              <a:custGeom>
                <a:avLst/>
                <a:gdLst>
                  <a:gd name="connsiteX0" fmla="*/ 71406 w 576088"/>
                  <a:gd name="connsiteY0" fmla="*/ 365989 h 576088"/>
                  <a:gd name="connsiteX1" fmla="*/ 79731 w 576088"/>
                  <a:gd name="connsiteY1" fmla="*/ 386123 h 576088"/>
                  <a:gd name="connsiteX2" fmla="*/ 74632 w 576088"/>
                  <a:gd name="connsiteY2" fmla="*/ 419968 h 576088"/>
                  <a:gd name="connsiteX3" fmla="*/ 43610 w 576088"/>
                  <a:gd name="connsiteY3" fmla="*/ 450991 h 576088"/>
                  <a:gd name="connsiteX4" fmla="*/ 125069 w 576088"/>
                  <a:gd name="connsiteY4" fmla="*/ 532450 h 576088"/>
                  <a:gd name="connsiteX5" fmla="*/ 156091 w 576088"/>
                  <a:gd name="connsiteY5" fmla="*/ 501427 h 576088"/>
                  <a:gd name="connsiteX6" fmla="*/ 189936 w 576088"/>
                  <a:gd name="connsiteY6" fmla="*/ 496329 h 576088"/>
                  <a:gd name="connsiteX7" fmla="*/ 210071 w 576088"/>
                  <a:gd name="connsiteY7" fmla="*/ 504653 h 576088"/>
                  <a:gd name="connsiteX8" fmla="*/ 230435 w 576088"/>
                  <a:gd name="connsiteY8" fmla="*/ 532190 h 576088"/>
                  <a:gd name="connsiteX9" fmla="*/ 230435 w 576088"/>
                  <a:gd name="connsiteY9" fmla="*/ 576088 h 576088"/>
                  <a:gd name="connsiteX10" fmla="*/ 345653 w 576088"/>
                  <a:gd name="connsiteY10" fmla="*/ 576088 h 576088"/>
                  <a:gd name="connsiteX11" fmla="*/ 345653 w 576088"/>
                  <a:gd name="connsiteY11" fmla="*/ 532190 h 576088"/>
                  <a:gd name="connsiteX12" fmla="*/ 365989 w 576088"/>
                  <a:gd name="connsiteY12" fmla="*/ 504682 h 576088"/>
                  <a:gd name="connsiteX13" fmla="*/ 386123 w 576088"/>
                  <a:gd name="connsiteY13" fmla="*/ 496358 h 576088"/>
                  <a:gd name="connsiteX14" fmla="*/ 419968 w 576088"/>
                  <a:gd name="connsiteY14" fmla="*/ 501456 h 576088"/>
                  <a:gd name="connsiteX15" fmla="*/ 450991 w 576088"/>
                  <a:gd name="connsiteY15" fmla="*/ 532478 h 576088"/>
                  <a:gd name="connsiteX16" fmla="*/ 532450 w 576088"/>
                  <a:gd name="connsiteY16" fmla="*/ 451020 h 576088"/>
                  <a:gd name="connsiteX17" fmla="*/ 501427 w 576088"/>
                  <a:gd name="connsiteY17" fmla="*/ 419997 h 576088"/>
                  <a:gd name="connsiteX18" fmla="*/ 496329 w 576088"/>
                  <a:gd name="connsiteY18" fmla="*/ 386152 h 576088"/>
                  <a:gd name="connsiteX19" fmla="*/ 504654 w 576088"/>
                  <a:gd name="connsiteY19" fmla="*/ 366018 h 576088"/>
                  <a:gd name="connsiteX20" fmla="*/ 532191 w 576088"/>
                  <a:gd name="connsiteY20" fmla="*/ 345653 h 576088"/>
                  <a:gd name="connsiteX21" fmla="*/ 576088 w 576088"/>
                  <a:gd name="connsiteY21" fmla="*/ 345653 h 576088"/>
                  <a:gd name="connsiteX22" fmla="*/ 576088 w 576088"/>
                  <a:gd name="connsiteY22" fmla="*/ 230435 h 576088"/>
                  <a:gd name="connsiteX23" fmla="*/ 532191 w 576088"/>
                  <a:gd name="connsiteY23" fmla="*/ 230435 h 576088"/>
                  <a:gd name="connsiteX24" fmla="*/ 504682 w 576088"/>
                  <a:gd name="connsiteY24" fmla="*/ 210099 h 576088"/>
                  <a:gd name="connsiteX25" fmla="*/ 496358 w 576088"/>
                  <a:gd name="connsiteY25" fmla="*/ 189965 h 576088"/>
                  <a:gd name="connsiteX26" fmla="*/ 501456 w 576088"/>
                  <a:gd name="connsiteY26" fmla="*/ 156120 h 576088"/>
                  <a:gd name="connsiteX27" fmla="*/ 532479 w 576088"/>
                  <a:gd name="connsiteY27" fmla="*/ 125098 h 576088"/>
                  <a:gd name="connsiteX28" fmla="*/ 451020 w 576088"/>
                  <a:gd name="connsiteY28" fmla="*/ 43639 h 576088"/>
                  <a:gd name="connsiteX29" fmla="*/ 419968 w 576088"/>
                  <a:gd name="connsiteY29" fmla="*/ 74661 h 576088"/>
                  <a:gd name="connsiteX30" fmla="*/ 386123 w 576088"/>
                  <a:gd name="connsiteY30" fmla="*/ 79759 h 576088"/>
                  <a:gd name="connsiteX31" fmla="*/ 365989 w 576088"/>
                  <a:gd name="connsiteY31" fmla="*/ 71435 h 576088"/>
                  <a:gd name="connsiteX32" fmla="*/ 345653 w 576088"/>
                  <a:gd name="connsiteY32" fmla="*/ 43898 h 576088"/>
                  <a:gd name="connsiteX33" fmla="*/ 345653 w 576088"/>
                  <a:gd name="connsiteY33" fmla="*/ 0 h 576088"/>
                  <a:gd name="connsiteX34" fmla="*/ 230435 w 576088"/>
                  <a:gd name="connsiteY34" fmla="*/ 0 h 576088"/>
                  <a:gd name="connsiteX35" fmla="*/ 230435 w 576088"/>
                  <a:gd name="connsiteY35" fmla="*/ 43898 h 576088"/>
                  <a:gd name="connsiteX36" fmla="*/ 210099 w 576088"/>
                  <a:gd name="connsiteY36" fmla="*/ 71406 h 576088"/>
                  <a:gd name="connsiteX37" fmla="*/ 189965 w 576088"/>
                  <a:gd name="connsiteY37" fmla="*/ 79759 h 576088"/>
                  <a:gd name="connsiteX38" fmla="*/ 156120 w 576088"/>
                  <a:gd name="connsiteY38" fmla="*/ 74661 h 576088"/>
                  <a:gd name="connsiteX39" fmla="*/ 125098 w 576088"/>
                  <a:gd name="connsiteY39" fmla="*/ 43639 h 576088"/>
                  <a:gd name="connsiteX40" fmla="*/ 43639 w 576088"/>
                  <a:gd name="connsiteY40" fmla="*/ 125098 h 576088"/>
                  <a:gd name="connsiteX41" fmla="*/ 74661 w 576088"/>
                  <a:gd name="connsiteY41" fmla="*/ 156120 h 576088"/>
                  <a:gd name="connsiteX42" fmla="*/ 79759 w 576088"/>
                  <a:gd name="connsiteY42" fmla="*/ 189965 h 576088"/>
                  <a:gd name="connsiteX43" fmla="*/ 71406 w 576088"/>
                  <a:gd name="connsiteY43" fmla="*/ 210099 h 576088"/>
                  <a:gd name="connsiteX44" fmla="*/ 43898 w 576088"/>
                  <a:gd name="connsiteY44" fmla="*/ 230435 h 576088"/>
                  <a:gd name="connsiteX45" fmla="*/ 0 w 576088"/>
                  <a:gd name="connsiteY45" fmla="*/ 230435 h 576088"/>
                  <a:gd name="connsiteX46" fmla="*/ 0 w 576088"/>
                  <a:gd name="connsiteY46" fmla="*/ 345653 h 576088"/>
                  <a:gd name="connsiteX47" fmla="*/ 43898 w 576088"/>
                  <a:gd name="connsiteY47" fmla="*/ 345653 h 576088"/>
                  <a:gd name="connsiteX48" fmla="*/ 71406 w 576088"/>
                  <a:gd name="connsiteY48" fmla="*/ 365989 h 576088"/>
                  <a:gd name="connsiteX49" fmla="*/ 288044 w 576088"/>
                  <a:gd name="connsiteY49" fmla="*/ 172826 h 576088"/>
                  <a:gd name="connsiteX50" fmla="*/ 403262 w 576088"/>
                  <a:gd name="connsiteY50" fmla="*/ 288044 h 576088"/>
                  <a:gd name="connsiteX51" fmla="*/ 288044 w 576088"/>
                  <a:gd name="connsiteY51" fmla="*/ 403262 h 576088"/>
                  <a:gd name="connsiteX52" fmla="*/ 172827 w 576088"/>
                  <a:gd name="connsiteY52" fmla="*/ 288044 h 576088"/>
                  <a:gd name="connsiteX53" fmla="*/ 288044 w 576088"/>
                  <a:gd name="connsiteY53" fmla="*/ 172826 h 57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76088" h="576088">
                    <a:moveTo>
                      <a:pt x="71406" y="365989"/>
                    </a:moveTo>
                    <a:cubicBezTo>
                      <a:pt x="73883" y="372873"/>
                      <a:pt x="76649" y="379585"/>
                      <a:pt x="79731" y="386123"/>
                    </a:cubicBezTo>
                    <a:cubicBezTo>
                      <a:pt x="85117" y="397559"/>
                      <a:pt x="83590" y="411010"/>
                      <a:pt x="74632" y="419968"/>
                    </a:cubicBezTo>
                    <a:lnTo>
                      <a:pt x="43610" y="450991"/>
                    </a:lnTo>
                    <a:lnTo>
                      <a:pt x="125069" y="532450"/>
                    </a:lnTo>
                    <a:lnTo>
                      <a:pt x="156091" y="501427"/>
                    </a:lnTo>
                    <a:cubicBezTo>
                      <a:pt x="165021" y="492498"/>
                      <a:pt x="178501" y="490942"/>
                      <a:pt x="189936" y="496329"/>
                    </a:cubicBezTo>
                    <a:cubicBezTo>
                      <a:pt x="196475" y="499411"/>
                      <a:pt x="203215" y="502205"/>
                      <a:pt x="210071" y="504653"/>
                    </a:cubicBezTo>
                    <a:cubicBezTo>
                      <a:pt x="221996" y="508945"/>
                      <a:pt x="230435" y="519545"/>
                      <a:pt x="230435" y="532190"/>
                    </a:cubicBezTo>
                    <a:lnTo>
                      <a:pt x="230435" y="576088"/>
                    </a:lnTo>
                    <a:lnTo>
                      <a:pt x="345653" y="576088"/>
                    </a:lnTo>
                    <a:lnTo>
                      <a:pt x="345653" y="532190"/>
                    </a:lnTo>
                    <a:cubicBezTo>
                      <a:pt x="345653" y="519545"/>
                      <a:pt x="354093" y="508945"/>
                      <a:pt x="365989" y="504682"/>
                    </a:cubicBezTo>
                    <a:cubicBezTo>
                      <a:pt x="372873" y="502205"/>
                      <a:pt x="379585" y="499440"/>
                      <a:pt x="386123" y="496358"/>
                    </a:cubicBezTo>
                    <a:cubicBezTo>
                      <a:pt x="397559" y="490971"/>
                      <a:pt x="411010" y="492498"/>
                      <a:pt x="419968" y="501456"/>
                    </a:cubicBezTo>
                    <a:lnTo>
                      <a:pt x="450991" y="532478"/>
                    </a:lnTo>
                    <a:lnTo>
                      <a:pt x="532450" y="451020"/>
                    </a:lnTo>
                    <a:lnTo>
                      <a:pt x="501427" y="419997"/>
                    </a:lnTo>
                    <a:cubicBezTo>
                      <a:pt x="492498" y="411068"/>
                      <a:pt x="490943" y="397587"/>
                      <a:pt x="496329" y="386152"/>
                    </a:cubicBezTo>
                    <a:cubicBezTo>
                      <a:pt x="499411" y="379613"/>
                      <a:pt x="502205" y="372873"/>
                      <a:pt x="504654" y="366018"/>
                    </a:cubicBezTo>
                    <a:cubicBezTo>
                      <a:pt x="508945" y="354093"/>
                      <a:pt x="519545" y="345653"/>
                      <a:pt x="532191" y="345653"/>
                    </a:cubicBezTo>
                    <a:lnTo>
                      <a:pt x="576088" y="345653"/>
                    </a:lnTo>
                    <a:lnTo>
                      <a:pt x="576088" y="230435"/>
                    </a:lnTo>
                    <a:lnTo>
                      <a:pt x="532191" y="230435"/>
                    </a:lnTo>
                    <a:cubicBezTo>
                      <a:pt x="519545" y="230435"/>
                      <a:pt x="508945" y="221996"/>
                      <a:pt x="504682" y="210099"/>
                    </a:cubicBezTo>
                    <a:cubicBezTo>
                      <a:pt x="502205" y="203215"/>
                      <a:pt x="499440" y="196504"/>
                      <a:pt x="496358" y="189965"/>
                    </a:cubicBezTo>
                    <a:cubicBezTo>
                      <a:pt x="490971" y="178530"/>
                      <a:pt x="492498" y="165078"/>
                      <a:pt x="501456" y="156120"/>
                    </a:cubicBezTo>
                    <a:lnTo>
                      <a:pt x="532479" y="125098"/>
                    </a:lnTo>
                    <a:lnTo>
                      <a:pt x="451020" y="43639"/>
                    </a:lnTo>
                    <a:lnTo>
                      <a:pt x="419968" y="74661"/>
                    </a:lnTo>
                    <a:cubicBezTo>
                      <a:pt x="411039" y="83590"/>
                      <a:pt x="397559" y="85146"/>
                      <a:pt x="386123" y="79759"/>
                    </a:cubicBezTo>
                    <a:cubicBezTo>
                      <a:pt x="379585" y="76677"/>
                      <a:pt x="372844" y="73883"/>
                      <a:pt x="365989" y="71435"/>
                    </a:cubicBezTo>
                    <a:cubicBezTo>
                      <a:pt x="354093" y="67143"/>
                      <a:pt x="345653" y="56543"/>
                      <a:pt x="345653" y="43898"/>
                    </a:cubicBezTo>
                    <a:lnTo>
                      <a:pt x="345653" y="0"/>
                    </a:lnTo>
                    <a:lnTo>
                      <a:pt x="230435" y="0"/>
                    </a:lnTo>
                    <a:lnTo>
                      <a:pt x="230435" y="43898"/>
                    </a:lnTo>
                    <a:cubicBezTo>
                      <a:pt x="230435" y="56543"/>
                      <a:pt x="221996" y="67143"/>
                      <a:pt x="210099" y="71406"/>
                    </a:cubicBezTo>
                    <a:cubicBezTo>
                      <a:pt x="203244" y="73883"/>
                      <a:pt x="196533" y="76649"/>
                      <a:pt x="189965" y="79759"/>
                    </a:cubicBezTo>
                    <a:cubicBezTo>
                      <a:pt x="178530" y="85146"/>
                      <a:pt x="165078" y="83590"/>
                      <a:pt x="156120" y="74661"/>
                    </a:cubicBezTo>
                    <a:lnTo>
                      <a:pt x="125098" y="43639"/>
                    </a:lnTo>
                    <a:lnTo>
                      <a:pt x="43639" y="125098"/>
                    </a:lnTo>
                    <a:lnTo>
                      <a:pt x="74661" y="156120"/>
                    </a:lnTo>
                    <a:cubicBezTo>
                      <a:pt x="83590" y="165049"/>
                      <a:pt x="85146" y="178530"/>
                      <a:pt x="79759" y="189965"/>
                    </a:cubicBezTo>
                    <a:cubicBezTo>
                      <a:pt x="76649" y="196533"/>
                      <a:pt x="73883" y="203244"/>
                      <a:pt x="71406" y="210099"/>
                    </a:cubicBezTo>
                    <a:cubicBezTo>
                      <a:pt x="67143" y="221996"/>
                      <a:pt x="56543" y="230435"/>
                      <a:pt x="43898" y="230435"/>
                    </a:cubicBezTo>
                    <a:lnTo>
                      <a:pt x="0" y="230435"/>
                    </a:lnTo>
                    <a:lnTo>
                      <a:pt x="0" y="345653"/>
                    </a:lnTo>
                    <a:lnTo>
                      <a:pt x="43898" y="345653"/>
                    </a:lnTo>
                    <a:cubicBezTo>
                      <a:pt x="56543" y="345653"/>
                      <a:pt x="67143" y="354093"/>
                      <a:pt x="71406" y="365989"/>
                    </a:cubicBezTo>
                    <a:close/>
                    <a:moveTo>
                      <a:pt x="288044" y="172826"/>
                    </a:moveTo>
                    <a:cubicBezTo>
                      <a:pt x="351673" y="172826"/>
                      <a:pt x="403262" y="224415"/>
                      <a:pt x="403262" y="288044"/>
                    </a:cubicBezTo>
                    <a:cubicBezTo>
                      <a:pt x="403262" y="351673"/>
                      <a:pt x="351673" y="403262"/>
                      <a:pt x="288044" y="403262"/>
                    </a:cubicBezTo>
                    <a:cubicBezTo>
                      <a:pt x="224415" y="403262"/>
                      <a:pt x="172827" y="351673"/>
                      <a:pt x="172827" y="288044"/>
                    </a:cubicBezTo>
                    <a:cubicBezTo>
                      <a:pt x="172827" y="224415"/>
                      <a:pt x="224415" y="172826"/>
                      <a:pt x="288044" y="172826"/>
                    </a:cubicBez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A84F213-445C-6B8D-B7B3-7448333BC864}"/>
                  </a:ext>
                </a:extLst>
              </p:cNvPr>
              <p:cNvSpPr/>
              <p:nvPr/>
            </p:nvSpPr>
            <p:spPr>
              <a:xfrm>
                <a:off x="1371877" y="5366155"/>
                <a:ext cx="608839" cy="345652"/>
              </a:xfrm>
              <a:custGeom>
                <a:avLst/>
                <a:gdLst>
                  <a:gd name="connsiteX0" fmla="*/ 407208 w 608839"/>
                  <a:gd name="connsiteY0" fmla="*/ 86413 h 345652"/>
                  <a:gd name="connsiteX1" fmla="*/ 208170 w 608839"/>
                  <a:gd name="connsiteY1" fmla="*/ 86413 h 345652"/>
                  <a:gd name="connsiteX2" fmla="*/ 87162 w 608839"/>
                  <a:gd name="connsiteY2" fmla="*/ 20019 h 345652"/>
                  <a:gd name="connsiteX3" fmla="*/ 0 w 608839"/>
                  <a:gd name="connsiteY3" fmla="*/ 194343 h 345652"/>
                  <a:gd name="connsiteX4" fmla="*/ 181958 w 608839"/>
                  <a:gd name="connsiteY4" fmla="*/ 259240 h 345652"/>
                  <a:gd name="connsiteX5" fmla="*/ 407208 w 608839"/>
                  <a:gd name="connsiteY5" fmla="*/ 259240 h 345652"/>
                  <a:gd name="connsiteX6" fmla="*/ 407208 w 608839"/>
                  <a:gd name="connsiteY6" fmla="*/ 345653 h 345652"/>
                  <a:gd name="connsiteX7" fmla="*/ 608839 w 608839"/>
                  <a:gd name="connsiteY7" fmla="*/ 172826 h 345652"/>
                  <a:gd name="connsiteX8" fmla="*/ 407208 w 608839"/>
                  <a:gd name="connsiteY8" fmla="*/ 0 h 345652"/>
                  <a:gd name="connsiteX9" fmla="*/ 407208 w 608839"/>
                  <a:gd name="connsiteY9" fmla="*/ 86413 h 34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8839" h="345652">
                    <a:moveTo>
                      <a:pt x="407208" y="86413"/>
                    </a:moveTo>
                    <a:lnTo>
                      <a:pt x="208170" y="86413"/>
                    </a:lnTo>
                    <a:cubicBezTo>
                      <a:pt x="158770" y="86413"/>
                      <a:pt x="113432" y="60979"/>
                      <a:pt x="87162" y="20019"/>
                    </a:cubicBezTo>
                    <a:lnTo>
                      <a:pt x="0" y="194343"/>
                    </a:lnTo>
                    <a:cubicBezTo>
                      <a:pt x="50494" y="235505"/>
                      <a:pt x="114411" y="259240"/>
                      <a:pt x="181958" y="259240"/>
                    </a:cubicBezTo>
                    <a:lnTo>
                      <a:pt x="407208" y="259240"/>
                    </a:lnTo>
                    <a:lnTo>
                      <a:pt x="407208" y="345653"/>
                    </a:lnTo>
                    <a:lnTo>
                      <a:pt x="608839" y="172826"/>
                    </a:lnTo>
                    <a:lnTo>
                      <a:pt x="407208" y="0"/>
                    </a:lnTo>
                    <a:lnTo>
                      <a:pt x="407208" y="86413"/>
                    </a:ln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CBB1D74-1445-F544-0CC8-9E0EDB010800}"/>
                  </a:ext>
                </a:extLst>
              </p:cNvPr>
              <p:cNvSpPr/>
              <p:nvPr/>
            </p:nvSpPr>
            <p:spPr>
              <a:xfrm>
                <a:off x="886148" y="4934088"/>
                <a:ext cx="1094568" cy="777719"/>
              </a:xfrm>
              <a:custGeom>
                <a:avLst/>
                <a:gdLst>
                  <a:gd name="connsiteX0" fmla="*/ 425268 w 1094568"/>
                  <a:gd name="connsiteY0" fmla="*/ 618488 h 777719"/>
                  <a:gd name="connsiteX1" fmla="*/ 565085 w 1094568"/>
                  <a:gd name="connsiteY1" fmla="*/ 338855 h 777719"/>
                  <a:gd name="connsiteX2" fmla="*/ 693899 w 1094568"/>
                  <a:gd name="connsiteY2" fmla="*/ 259240 h 777719"/>
                  <a:gd name="connsiteX3" fmla="*/ 892937 w 1094568"/>
                  <a:gd name="connsiteY3" fmla="*/ 259240 h 777719"/>
                  <a:gd name="connsiteX4" fmla="*/ 892937 w 1094568"/>
                  <a:gd name="connsiteY4" fmla="*/ 345653 h 777719"/>
                  <a:gd name="connsiteX5" fmla="*/ 1094568 w 1094568"/>
                  <a:gd name="connsiteY5" fmla="*/ 172826 h 777719"/>
                  <a:gd name="connsiteX6" fmla="*/ 892937 w 1094568"/>
                  <a:gd name="connsiteY6" fmla="*/ 0 h 777719"/>
                  <a:gd name="connsiteX7" fmla="*/ 892937 w 1094568"/>
                  <a:gd name="connsiteY7" fmla="*/ 86413 h 777719"/>
                  <a:gd name="connsiteX8" fmla="*/ 667687 w 1094568"/>
                  <a:gd name="connsiteY8" fmla="*/ 86413 h 777719"/>
                  <a:gd name="connsiteX9" fmla="*/ 410060 w 1094568"/>
                  <a:gd name="connsiteY9" fmla="*/ 245644 h 777719"/>
                  <a:gd name="connsiteX10" fmla="*/ 270243 w 1094568"/>
                  <a:gd name="connsiteY10" fmla="*/ 525277 h 777719"/>
                  <a:gd name="connsiteX11" fmla="*/ 141430 w 1094568"/>
                  <a:gd name="connsiteY11" fmla="*/ 604893 h 777719"/>
                  <a:gd name="connsiteX12" fmla="*/ 0 w 1094568"/>
                  <a:gd name="connsiteY12" fmla="*/ 604893 h 777719"/>
                  <a:gd name="connsiteX13" fmla="*/ 0 w 1094568"/>
                  <a:gd name="connsiteY13" fmla="*/ 777719 h 777719"/>
                  <a:gd name="connsiteX14" fmla="*/ 167642 w 1094568"/>
                  <a:gd name="connsiteY14" fmla="*/ 777719 h 777719"/>
                  <a:gd name="connsiteX15" fmla="*/ 425268 w 1094568"/>
                  <a:gd name="connsiteY15" fmla="*/ 618488 h 77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94568" h="777719">
                    <a:moveTo>
                      <a:pt x="425268" y="618488"/>
                    </a:moveTo>
                    <a:lnTo>
                      <a:pt x="565085" y="338855"/>
                    </a:lnTo>
                    <a:cubicBezTo>
                      <a:pt x="589483" y="290060"/>
                      <a:pt x="639343" y="259240"/>
                      <a:pt x="693899" y="259240"/>
                    </a:cubicBezTo>
                    <a:lnTo>
                      <a:pt x="892937" y="259240"/>
                    </a:lnTo>
                    <a:lnTo>
                      <a:pt x="892937" y="345653"/>
                    </a:lnTo>
                    <a:lnTo>
                      <a:pt x="1094568" y="172826"/>
                    </a:lnTo>
                    <a:lnTo>
                      <a:pt x="892937" y="0"/>
                    </a:lnTo>
                    <a:lnTo>
                      <a:pt x="892937" y="86413"/>
                    </a:lnTo>
                    <a:lnTo>
                      <a:pt x="667687" y="86413"/>
                    </a:lnTo>
                    <a:cubicBezTo>
                      <a:pt x="558575" y="86413"/>
                      <a:pt x="458854" y="148055"/>
                      <a:pt x="410060" y="245644"/>
                    </a:cubicBezTo>
                    <a:lnTo>
                      <a:pt x="270243" y="525277"/>
                    </a:lnTo>
                    <a:cubicBezTo>
                      <a:pt x="245846" y="574072"/>
                      <a:pt x="195985" y="604893"/>
                      <a:pt x="141430" y="604893"/>
                    </a:cubicBezTo>
                    <a:lnTo>
                      <a:pt x="0" y="604893"/>
                    </a:lnTo>
                    <a:lnTo>
                      <a:pt x="0" y="777719"/>
                    </a:lnTo>
                    <a:lnTo>
                      <a:pt x="167642" y="777719"/>
                    </a:lnTo>
                    <a:cubicBezTo>
                      <a:pt x="276724" y="777719"/>
                      <a:pt x="376474" y="716078"/>
                      <a:pt x="425268" y="618488"/>
                    </a:cubicBez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E3B8015-886C-6955-ECF0-E2241BEEC16F}"/>
                  </a:ext>
                </a:extLst>
              </p:cNvPr>
              <p:cNvSpPr/>
              <p:nvPr/>
            </p:nvSpPr>
            <p:spPr>
              <a:xfrm>
                <a:off x="886148" y="4934088"/>
                <a:ext cx="413717" cy="324452"/>
              </a:xfrm>
              <a:custGeom>
                <a:avLst/>
                <a:gdLst>
                  <a:gd name="connsiteX0" fmla="*/ 270243 w 413717"/>
                  <a:gd name="connsiteY0" fmla="*/ 252442 h 324452"/>
                  <a:gd name="connsiteX1" fmla="*/ 306249 w 413717"/>
                  <a:gd name="connsiteY1" fmla="*/ 324453 h 324452"/>
                  <a:gd name="connsiteX2" fmla="*/ 358529 w 413717"/>
                  <a:gd name="connsiteY2" fmla="*/ 219893 h 324452"/>
                  <a:gd name="connsiteX3" fmla="*/ 413718 w 413717"/>
                  <a:gd name="connsiteY3" fmla="*/ 139730 h 324452"/>
                  <a:gd name="connsiteX4" fmla="*/ 167642 w 413717"/>
                  <a:gd name="connsiteY4" fmla="*/ 0 h 324452"/>
                  <a:gd name="connsiteX5" fmla="*/ 0 w 413717"/>
                  <a:gd name="connsiteY5" fmla="*/ 0 h 324452"/>
                  <a:gd name="connsiteX6" fmla="*/ 0 w 413717"/>
                  <a:gd name="connsiteY6" fmla="*/ 172826 h 324452"/>
                  <a:gd name="connsiteX7" fmla="*/ 141430 w 413717"/>
                  <a:gd name="connsiteY7" fmla="*/ 172826 h 324452"/>
                  <a:gd name="connsiteX8" fmla="*/ 270243 w 413717"/>
                  <a:gd name="connsiteY8" fmla="*/ 252442 h 324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3717" h="324452">
                    <a:moveTo>
                      <a:pt x="270243" y="252442"/>
                    </a:moveTo>
                    <a:lnTo>
                      <a:pt x="306249" y="324453"/>
                    </a:lnTo>
                    <a:lnTo>
                      <a:pt x="358529" y="219893"/>
                    </a:lnTo>
                    <a:cubicBezTo>
                      <a:pt x="373392" y="190167"/>
                      <a:pt x="392028" y="163321"/>
                      <a:pt x="413718" y="139730"/>
                    </a:cubicBezTo>
                    <a:cubicBezTo>
                      <a:pt x="361928" y="53749"/>
                      <a:pt x="269091" y="0"/>
                      <a:pt x="167642" y="0"/>
                    </a:cubicBezTo>
                    <a:lnTo>
                      <a:pt x="0" y="0"/>
                    </a:lnTo>
                    <a:lnTo>
                      <a:pt x="0" y="172826"/>
                    </a:lnTo>
                    <a:lnTo>
                      <a:pt x="141430" y="172826"/>
                    </a:lnTo>
                    <a:cubicBezTo>
                      <a:pt x="195985" y="172826"/>
                      <a:pt x="245846" y="203647"/>
                      <a:pt x="270243" y="252442"/>
                    </a:cubicBez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AE1C04F-F5F1-49CC-FC4E-D6F876912720}"/>
                  </a:ext>
                </a:extLst>
              </p:cNvPr>
              <p:cNvSpPr/>
              <p:nvPr/>
            </p:nvSpPr>
            <p:spPr>
              <a:xfrm>
                <a:off x="770930" y="5049306"/>
                <a:ext cx="57608" cy="57608"/>
              </a:xfrm>
              <a:custGeom>
                <a:avLst/>
                <a:gdLst>
                  <a:gd name="connsiteX0" fmla="*/ 0 w 57608"/>
                  <a:gd name="connsiteY0" fmla="*/ 0 h 57608"/>
                  <a:gd name="connsiteX1" fmla="*/ 57609 w 57608"/>
                  <a:gd name="connsiteY1" fmla="*/ 0 h 57608"/>
                  <a:gd name="connsiteX2" fmla="*/ 57609 w 57608"/>
                  <a:gd name="connsiteY2" fmla="*/ 57609 h 57608"/>
                  <a:gd name="connsiteX3" fmla="*/ 0 w 57608"/>
                  <a:gd name="connsiteY3" fmla="*/ 57609 h 57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08" h="57608">
                    <a:moveTo>
                      <a:pt x="0" y="0"/>
                    </a:moveTo>
                    <a:lnTo>
                      <a:pt x="57609" y="0"/>
                    </a:lnTo>
                    <a:lnTo>
                      <a:pt x="57609" y="57609"/>
                    </a:lnTo>
                    <a:lnTo>
                      <a:pt x="0" y="57609"/>
                    </a:ln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77EACEE-A1D9-13C5-81D5-1A9DFFA31F36}"/>
                  </a:ext>
                </a:extLst>
              </p:cNvPr>
              <p:cNvSpPr/>
              <p:nvPr/>
            </p:nvSpPr>
            <p:spPr>
              <a:xfrm>
                <a:off x="655712" y="5049306"/>
                <a:ext cx="57608" cy="57608"/>
              </a:xfrm>
              <a:custGeom>
                <a:avLst/>
                <a:gdLst>
                  <a:gd name="connsiteX0" fmla="*/ 0 w 57608"/>
                  <a:gd name="connsiteY0" fmla="*/ 0 h 57608"/>
                  <a:gd name="connsiteX1" fmla="*/ 57609 w 57608"/>
                  <a:gd name="connsiteY1" fmla="*/ 0 h 57608"/>
                  <a:gd name="connsiteX2" fmla="*/ 57609 w 57608"/>
                  <a:gd name="connsiteY2" fmla="*/ 57609 h 57608"/>
                  <a:gd name="connsiteX3" fmla="*/ 0 w 57608"/>
                  <a:gd name="connsiteY3" fmla="*/ 57609 h 57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08" h="57608">
                    <a:moveTo>
                      <a:pt x="0" y="0"/>
                    </a:moveTo>
                    <a:lnTo>
                      <a:pt x="57609" y="0"/>
                    </a:lnTo>
                    <a:lnTo>
                      <a:pt x="57609" y="57609"/>
                    </a:lnTo>
                    <a:lnTo>
                      <a:pt x="0" y="57609"/>
                    </a:ln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10BA23D-EC51-54C8-FA4F-1656BBF03B48}"/>
                  </a:ext>
                </a:extLst>
              </p:cNvPr>
              <p:cNvSpPr/>
              <p:nvPr/>
            </p:nvSpPr>
            <p:spPr>
              <a:xfrm>
                <a:off x="770930" y="5538981"/>
                <a:ext cx="57608" cy="57608"/>
              </a:xfrm>
              <a:custGeom>
                <a:avLst/>
                <a:gdLst>
                  <a:gd name="connsiteX0" fmla="*/ 0 w 57608"/>
                  <a:gd name="connsiteY0" fmla="*/ 0 h 57608"/>
                  <a:gd name="connsiteX1" fmla="*/ 57609 w 57608"/>
                  <a:gd name="connsiteY1" fmla="*/ 0 h 57608"/>
                  <a:gd name="connsiteX2" fmla="*/ 57609 w 57608"/>
                  <a:gd name="connsiteY2" fmla="*/ 57609 h 57608"/>
                  <a:gd name="connsiteX3" fmla="*/ 0 w 57608"/>
                  <a:gd name="connsiteY3" fmla="*/ 57609 h 57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08" h="57608">
                    <a:moveTo>
                      <a:pt x="0" y="0"/>
                    </a:moveTo>
                    <a:lnTo>
                      <a:pt x="57609" y="0"/>
                    </a:lnTo>
                    <a:lnTo>
                      <a:pt x="57609" y="57609"/>
                    </a:lnTo>
                    <a:lnTo>
                      <a:pt x="0" y="57609"/>
                    </a:ln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E4F9162-BCAC-C6A6-BCD1-E14114EEBC37}"/>
                  </a:ext>
                </a:extLst>
              </p:cNvPr>
              <p:cNvSpPr/>
              <p:nvPr/>
            </p:nvSpPr>
            <p:spPr>
              <a:xfrm>
                <a:off x="655712" y="5538981"/>
                <a:ext cx="57608" cy="57608"/>
              </a:xfrm>
              <a:custGeom>
                <a:avLst/>
                <a:gdLst>
                  <a:gd name="connsiteX0" fmla="*/ 0 w 57608"/>
                  <a:gd name="connsiteY0" fmla="*/ 0 h 57608"/>
                  <a:gd name="connsiteX1" fmla="*/ 57609 w 57608"/>
                  <a:gd name="connsiteY1" fmla="*/ 0 h 57608"/>
                  <a:gd name="connsiteX2" fmla="*/ 57609 w 57608"/>
                  <a:gd name="connsiteY2" fmla="*/ 57609 h 57608"/>
                  <a:gd name="connsiteX3" fmla="*/ 0 w 57608"/>
                  <a:gd name="connsiteY3" fmla="*/ 57609 h 57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08" h="57608">
                    <a:moveTo>
                      <a:pt x="0" y="0"/>
                    </a:moveTo>
                    <a:lnTo>
                      <a:pt x="57609" y="0"/>
                    </a:lnTo>
                    <a:lnTo>
                      <a:pt x="57609" y="57609"/>
                    </a:lnTo>
                    <a:lnTo>
                      <a:pt x="0" y="57609"/>
                    </a:lnTo>
                    <a:close/>
                  </a:path>
                </a:pathLst>
              </a:custGeom>
              <a:grpFill/>
              <a:ln w="287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0DFA36-4E90-043B-1E37-5B3D20B2DF2D}"/>
              </a:ext>
            </a:extLst>
          </p:cNvPr>
          <p:cNvGrpSpPr/>
          <p:nvPr/>
        </p:nvGrpSpPr>
        <p:grpSpPr>
          <a:xfrm>
            <a:off x="375495" y="2072121"/>
            <a:ext cx="1800000" cy="1702238"/>
            <a:chOff x="-1261957" y="3838016"/>
            <a:chExt cx="1800000" cy="170223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0B60451-F182-2406-4AD6-C6D7A461EC94}"/>
                </a:ext>
              </a:extLst>
            </p:cNvPr>
            <p:cNvSpPr/>
            <p:nvPr/>
          </p:nvSpPr>
          <p:spPr>
            <a:xfrm>
              <a:off x="-1261957" y="46402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PROCEDURAL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638BB9-245F-5C8F-22FF-A297A05319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01957" y="3838016"/>
              <a:ext cx="1080000" cy="198860"/>
              <a:chOff x="5886874" y="4431922"/>
              <a:chExt cx="2600362" cy="478804"/>
            </a:xfrm>
            <a:solidFill>
              <a:srgbClr val="001D3A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2C9B1D0-CB24-67B7-F4C8-699F1D2EEE0E}"/>
                  </a:ext>
                </a:extLst>
              </p:cNvPr>
              <p:cNvSpPr/>
              <p:nvPr/>
            </p:nvSpPr>
            <p:spPr>
              <a:xfrm>
                <a:off x="5886874" y="4431949"/>
                <a:ext cx="878319" cy="478750"/>
              </a:xfrm>
              <a:custGeom>
                <a:avLst/>
                <a:gdLst>
                  <a:gd name="connsiteX0" fmla="*/ 878317 w 878319"/>
                  <a:gd name="connsiteY0" fmla="*/ 232416 h 478750"/>
                  <a:gd name="connsiteX1" fmla="*/ 871628 w 878319"/>
                  <a:gd name="connsiteY1" fmla="*/ 217717 h 478750"/>
                  <a:gd name="connsiteX2" fmla="*/ 636110 w 878319"/>
                  <a:gd name="connsiteY2" fmla="*/ 5206 h 478750"/>
                  <a:gd name="connsiteX3" fmla="*/ 622570 w 878319"/>
                  <a:gd name="connsiteY3" fmla="*/ 0 h 478750"/>
                  <a:gd name="connsiteX4" fmla="*/ 20235 w 878319"/>
                  <a:gd name="connsiteY4" fmla="*/ 0 h 478750"/>
                  <a:gd name="connsiteX5" fmla="*/ 1409 w 878319"/>
                  <a:gd name="connsiteY5" fmla="*/ 12839 h 478750"/>
                  <a:gd name="connsiteX6" fmla="*/ 6452 w 878319"/>
                  <a:gd name="connsiteY6" fmla="*/ 35036 h 478750"/>
                  <a:gd name="connsiteX7" fmla="*/ 226057 w 878319"/>
                  <a:gd name="connsiteY7" fmla="*/ 239375 h 478750"/>
                  <a:gd name="connsiteX8" fmla="*/ 6452 w 878319"/>
                  <a:gd name="connsiteY8" fmla="*/ 443714 h 478750"/>
                  <a:gd name="connsiteX9" fmla="*/ 1409 w 878319"/>
                  <a:gd name="connsiteY9" fmla="*/ 465912 h 478750"/>
                  <a:gd name="connsiteX10" fmla="*/ 20235 w 878319"/>
                  <a:gd name="connsiteY10" fmla="*/ 478750 h 478750"/>
                  <a:gd name="connsiteX11" fmla="*/ 622570 w 878319"/>
                  <a:gd name="connsiteY11" fmla="*/ 478750 h 478750"/>
                  <a:gd name="connsiteX12" fmla="*/ 636568 w 878319"/>
                  <a:gd name="connsiteY12" fmla="*/ 473113 h 478750"/>
                  <a:gd name="connsiteX13" fmla="*/ 872087 w 878319"/>
                  <a:gd name="connsiteY13" fmla="*/ 247359 h 478750"/>
                  <a:gd name="connsiteX14" fmla="*/ 878317 w 878319"/>
                  <a:gd name="connsiteY14" fmla="*/ 232416 h 4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8319" h="478750">
                    <a:moveTo>
                      <a:pt x="878317" y="232416"/>
                    </a:moveTo>
                    <a:cubicBezTo>
                      <a:pt x="878236" y="226806"/>
                      <a:pt x="875809" y="221466"/>
                      <a:pt x="871628" y="217717"/>
                    </a:cubicBezTo>
                    <a:lnTo>
                      <a:pt x="636110" y="5206"/>
                    </a:lnTo>
                    <a:cubicBezTo>
                      <a:pt x="632388" y="1834"/>
                      <a:pt x="627560" y="0"/>
                      <a:pt x="622570" y="0"/>
                    </a:cubicBezTo>
                    <a:lnTo>
                      <a:pt x="20235" y="0"/>
                    </a:lnTo>
                    <a:cubicBezTo>
                      <a:pt x="11928" y="0"/>
                      <a:pt x="4456" y="5071"/>
                      <a:pt x="1409" y="12839"/>
                    </a:cubicBezTo>
                    <a:cubicBezTo>
                      <a:pt x="-1639" y="20580"/>
                      <a:pt x="357" y="29372"/>
                      <a:pt x="6452" y="35036"/>
                    </a:cubicBezTo>
                    <a:lnTo>
                      <a:pt x="226057" y="239375"/>
                    </a:lnTo>
                    <a:lnTo>
                      <a:pt x="6452" y="443714"/>
                    </a:lnTo>
                    <a:cubicBezTo>
                      <a:pt x="357" y="449378"/>
                      <a:pt x="-1639" y="458171"/>
                      <a:pt x="1409" y="465912"/>
                    </a:cubicBezTo>
                    <a:cubicBezTo>
                      <a:pt x="4456" y="473653"/>
                      <a:pt x="11928" y="478750"/>
                      <a:pt x="20235" y="478750"/>
                    </a:cubicBezTo>
                    <a:lnTo>
                      <a:pt x="622570" y="478750"/>
                    </a:lnTo>
                    <a:cubicBezTo>
                      <a:pt x="627776" y="478750"/>
                      <a:pt x="632792" y="476727"/>
                      <a:pt x="636568" y="473113"/>
                    </a:cubicBezTo>
                    <a:lnTo>
                      <a:pt x="872087" y="247359"/>
                    </a:lnTo>
                    <a:cubicBezTo>
                      <a:pt x="876132" y="243448"/>
                      <a:pt x="878398" y="238027"/>
                      <a:pt x="878317" y="232416"/>
                    </a:cubicBezTo>
                    <a:close/>
                  </a:path>
                </a:pathLst>
              </a:custGeom>
              <a:grpFill/>
              <a:ln w="26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F1DA865-1A5E-F045-BBB3-68B215BC7A95}"/>
                  </a:ext>
                </a:extLst>
              </p:cNvPr>
              <p:cNvSpPr/>
              <p:nvPr/>
            </p:nvSpPr>
            <p:spPr>
              <a:xfrm>
                <a:off x="6747896" y="4431922"/>
                <a:ext cx="878346" cy="478750"/>
              </a:xfrm>
              <a:custGeom>
                <a:avLst/>
                <a:gdLst>
                  <a:gd name="connsiteX0" fmla="*/ 878344 w 878346"/>
                  <a:gd name="connsiteY0" fmla="*/ 232443 h 478750"/>
                  <a:gd name="connsiteX1" fmla="*/ 871655 w 878346"/>
                  <a:gd name="connsiteY1" fmla="*/ 217717 h 478750"/>
                  <a:gd name="connsiteX2" fmla="*/ 636083 w 878346"/>
                  <a:gd name="connsiteY2" fmla="*/ 5206 h 478750"/>
                  <a:gd name="connsiteX3" fmla="*/ 622543 w 878346"/>
                  <a:gd name="connsiteY3" fmla="*/ 0 h 478750"/>
                  <a:gd name="connsiteX4" fmla="*/ 20235 w 878346"/>
                  <a:gd name="connsiteY4" fmla="*/ 0 h 478750"/>
                  <a:gd name="connsiteX5" fmla="*/ 1409 w 878346"/>
                  <a:gd name="connsiteY5" fmla="*/ 12839 h 478750"/>
                  <a:gd name="connsiteX6" fmla="*/ 6452 w 878346"/>
                  <a:gd name="connsiteY6" fmla="*/ 35063 h 478750"/>
                  <a:gd name="connsiteX7" fmla="*/ 226084 w 878346"/>
                  <a:gd name="connsiteY7" fmla="*/ 239375 h 478750"/>
                  <a:gd name="connsiteX8" fmla="*/ 6452 w 878346"/>
                  <a:gd name="connsiteY8" fmla="*/ 443714 h 478750"/>
                  <a:gd name="connsiteX9" fmla="*/ 1409 w 878346"/>
                  <a:gd name="connsiteY9" fmla="*/ 465912 h 478750"/>
                  <a:gd name="connsiteX10" fmla="*/ 20235 w 878346"/>
                  <a:gd name="connsiteY10" fmla="*/ 478750 h 478750"/>
                  <a:gd name="connsiteX11" fmla="*/ 622543 w 878346"/>
                  <a:gd name="connsiteY11" fmla="*/ 478750 h 478750"/>
                  <a:gd name="connsiteX12" fmla="*/ 636541 w 878346"/>
                  <a:gd name="connsiteY12" fmla="*/ 473113 h 478750"/>
                  <a:gd name="connsiteX13" fmla="*/ 872113 w 878346"/>
                  <a:gd name="connsiteY13" fmla="*/ 247359 h 478750"/>
                  <a:gd name="connsiteX14" fmla="*/ 878344 w 878346"/>
                  <a:gd name="connsiteY14" fmla="*/ 232443 h 4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8346" h="478750">
                    <a:moveTo>
                      <a:pt x="878344" y="232443"/>
                    </a:moveTo>
                    <a:cubicBezTo>
                      <a:pt x="878263" y="226833"/>
                      <a:pt x="875836" y="221493"/>
                      <a:pt x="871655" y="217717"/>
                    </a:cubicBezTo>
                    <a:lnTo>
                      <a:pt x="636083" y="5206"/>
                    </a:lnTo>
                    <a:cubicBezTo>
                      <a:pt x="632361" y="1861"/>
                      <a:pt x="627560" y="0"/>
                      <a:pt x="622543" y="0"/>
                    </a:cubicBezTo>
                    <a:lnTo>
                      <a:pt x="20235" y="0"/>
                    </a:lnTo>
                    <a:cubicBezTo>
                      <a:pt x="11928" y="0"/>
                      <a:pt x="4456" y="5071"/>
                      <a:pt x="1409" y="12839"/>
                    </a:cubicBezTo>
                    <a:cubicBezTo>
                      <a:pt x="-1639" y="20580"/>
                      <a:pt x="357" y="29372"/>
                      <a:pt x="6452" y="35063"/>
                    </a:cubicBezTo>
                    <a:lnTo>
                      <a:pt x="226084" y="239375"/>
                    </a:lnTo>
                    <a:lnTo>
                      <a:pt x="6452" y="443714"/>
                    </a:lnTo>
                    <a:cubicBezTo>
                      <a:pt x="357" y="449378"/>
                      <a:pt x="-1639" y="458171"/>
                      <a:pt x="1409" y="465912"/>
                    </a:cubicBezTo>
                    <a:cubicBezTo>
                      <a:pt x="4456" y="473653"/>
                      <a:pt x="11928" y="478750"/>
                      <a:pt x="20235" y="478750"/>
                    </a:cubicBezTo>
                    <a:lnTo>
                      <a:pt x="622543" y="478750"/>
                    </a:lnTo>
                    <a:cubicBezTo>
                      <a:pt x="627749" y="478750"/>
                      <a:pt x="632765" y="476754"/>
                      <a:pt x="636541" y="473113"/>
                    </a:cubicBezTo>
                    <a:lnTo>
                      <a:pt x="872113" y="247359"/>
                    </a:lnTo>
                    <a:cubicBezTo>
                      <a:pt x="876159" y="243475"/>
                      <a:pt x="878425" y="238080"/>
                      <a:pt x="878344" y="232443"/>
                    </a:cubicBezTo>
                    <a:close/>
                  </a:path>
                </a:pathLst>
              </a:custGeom>
              <a:grpFill/>
              <a:ln w="26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07A208-5D51-7633-8707-7FA01C9AD3B9}"/>
                  </a:ext>
                </a:extLst>
              </p:cNvPr>
              <p:cNvSpPr/>
              <p:nvPr/>
            </p:nvSpPr>
            <p:spPr>
              <a:xfrm>
                <a:off x="7608936" y="4431949"/>
                <a:ext cx="878300" cy="478777"/>
              </a:xfrm>
              <a:custGeom>
                <a:avLst/>
                <a:gdLst>
                  <a:gd name="connsiteX0" fmla="*/ 871610 w 878300"/>
                  <a:gd name="connsiteY0" fmla="*/ 217717 h 478777"/>
                  <a:gd name="connsiteX1" fmla="*/ 636092 w 878300"/>
                  <a:gd name="connsiteY1" fmla="*/ 5206 h 478777"/>
                  <a:gd name="connsiteX2" fmla="*/ 622552 w 878300"/>
                  <a:gd name="connsiteY2" fmla="*/ 0 h 478777"/>
                  <a:gd name="connsiteX3" fmla="*/ 20217 w 878300"/>
                  <a:gd name="connsiteY3" fmla="*/ 0 h 478777"/>
                  <a:gd name="connsiteX4" fmla="*/ 1390 w 878300"/>
                  <a:gd name="connsiteY4" fmla="*/ 12839 h 478777"/>
                  <a:gd name="connsiteX5" fmla="*/ 6461 w 878300"/>
                  <a:gd name="connsiteY5" fmla="*/ 35063 h 478777"/>
                  <a:gd name="connsiteX6" fmla="*/ 226093 w 878300"/>
                  <a:gd name="connsiteY6" fmla="*/ 239402 h 478777"/>
                  <a:gd name="connsiteX7" fmla="*/ 6461 w 878300"/>
                  <a:gd name="connsiteY7" fmla="*/ 443741 h 478777"/>
                  <a:gd name="connsiteX8" fmla="*/ 1390 w 878300"/>
                  <a:gd name="connsiteY8" fmla="*/ 465939 h 478777"/>
                  <a:gd name="connsiteX9" fmla="*/ 20217 w 878300"/>
                  <a:gd name="connsiteY9" fmla="*/ 478777 h 478777"/>
                  <a:gd name="connsiteX10" fmla="*/ 622552 w 878300"/>
                  <a:gd name="connsiteY10" fmla="*/ 478777 h 478777"/>
                  <a:gd name="connsiteX11" fmla="*/ 636550 w 878300"/>
                  <a:gd name="connsiteY11" fmla="*/ 473140 h 478777"/>
                  <a:gd name="connsiteX12" fmla="*/ 872068 w 878300"/>
                  <a:gd name="connsiteY12" fmla="*/ 247386 h 478777"/>
                  <a:gd name="connsiteX13" fmla="*/ 878299 w 878300"/>
                  <a:gd name="connsiteY13" fmla="*/ 232470 h 478777"/>
                  <a:gd name="connsiteX14" fmla="*/ 871610 w 878300"/>
                  <a:gd name="connsiteY14" fmla="*/ 217717 h 47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8300" h="478777">
                    <a:moveTo>
                      <a:pt x="871610" y="217717"/>
                    </a:moveTo>
                    <a:lnTo>
                      <a:pt x="636092" y="5206"/>
                    </a:lnTo>
                    <a:cubicBezTo>
                      <a:pt x="632370" y="1834"/>
                      <a:pt x="627569" y="0"/>
                      <a:pt x="622552" y="0"/>
                    </a:cubicBezTo>
                    <a:lnTo>
                      <a:pt x="20217" y="0"/>
                    </a:lnTo>
                    <a:cubicBezTo>
                      <a:pt x="11882" y="0"/>
                      <a:pt x="4438" y="5071"/>
                      <a:pt x="1390" y="12839"/>
                    </a:cubicBezTo>
                    <a:cubicBezTo>
                      <a:pt x="-1630" y="20580"/>
                      <a:pt x="365" y="29372"/>
                      <a:pt x="6461" y="35063"/>
                    </a:cubicBezTo>
                    <a:lnTo>
                      <a:pt x="226093" y="239402"/>
                    </a:lnTo>
                    <a:lnTo>
                      <a:pt x="6461" y="443741"/>
                    </a:lnTo>
                    <a:cubicBezTo>
                      <a:pt x="365" y="449405"/>
                      <a:pt x="-1630" y="458198"/>
                      <a:pt x="1390" y="465939"/>
                    </a:cubicBezTo>
                    <a:cubicBezTo>
                      <a:pt x="4438" y="473679"/>
                      <a:pt x="11909" y="478777"/>
                      <a:pt x="20217" y="478777"/>
                    </a:cubicBezTo>
                    <a:lnTo>
                      <a:pt x="622552" y="478777"/>
                    </a:lnTo>
                    <a:cubicBezTo>
                      <a:pt x="627757" y="478777"/>
                      <a:pt x="632774" y="476754"/>
                      <a:pt x="636550" y="473140"/>
                    </a:cubicBezTo>
                    <a:lnTo>
                      <a:pt x="872068" y="247386"/>
                    </a:lnTo>
                    <a:cubicBezTo>
                      <a:pt x="876114" y="243502"/>
                      <a:pt x="878380" y="238080"/>
                      <a:pt x="878299" y="232470"/>
                    </a:cubicBezTo>
                    <a:cubicBezTo>
                      <a:pt x="878218" y="226806"/>
                      <a:pt x="875790" y="221466"/>
                      <a:pt x="871610" y="217717"/>
                    </a:cubicBezTo>
                    <a:close/>
                  </a:path>
                </a:pathLst>
              </a:custGeom>
              <a:grpFill/>
              <a:ln w="26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0140692-A567-5274-943B-64AC36A45279}"/>
              </a:ext>
            </a:extLst>
          </p:cNvPr>
          <p:cNvCxnSpPr>
            <a:cxnSpLocks/>
            <a:stCxn id="3" idx="2"/>
            <a:endCxn id="5" idx="2"/>
          </p:cNvCxnSpPr>
          <p:nvPr/>
        </p:nvCxnSpPr>
        <p:spPr>
          <a:xfrm rot="16200000" flipH="1">
            <a:off x="1049224" y="4000630"/>
            <a:ext cx="2394476" cy="1941934"/>
          </a:xfrm>
          <a:prstGeom prst="bentConnector3">
            <a:avLst>
              <a:gd name="adj1" fmla="val 109547"/>
            </a:avLst>
          </a:prstGeom>
          <a:ln w="12700">
            <a:solidFill>
              <a:srgbClr val="001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6A7C8223-3913-8D6C-583F-51B071E349C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117429" y="3324359"/>
            <a:ext cx="141934" cy="2394476"/>
          </a:xfrm>
          <a:prstGeom prst="bentConnector3">
            <a:avLst>
              <a:gd name="adj1" fmla="val 50000"/>
            </a:avLst>
          </a:prstGeom>
          <a:ln w="12700">
            <a:solidFill>
              <a:srgbClr val="001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5F376BF-B54F-A77C-28DD-98F39FCABAC3}"/>
              </a:ext>
            </a:extLst>
          </p:cNvPr>
          <p:cNvCxnSpPr>
            <a:stCxn id="4" idx="3"/>
            <a:endCxn id="8" idx="2"/>
          </p:cNvCxnSpPr>
          <p:nvPr/>
        </p:nvCxnSpPr>
        <p:spPr>
          <a:xfrm>
            <a:off x="6059363" y="3324359"/>
            <a:ext cx="1041934" cy="2844476"/>
          </a:xfrm>
          <a:prstGeom prst="bentConnector4">
            <a:avLst>
              <a:gd name="adj1" fmla="val 6811"/>
              <a:gd name="adj2" fmla="val 108037"/>
            </a:avLst>
          </a:prstGeom>
          <a:ln w="12700">
            <a:solidFill>
              <a:srgbClr val="001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CFB3DA66-D907-C878-1578-CCC6F291DFEF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8001297" y="3324359"/>
            <a:ext cx="141934" cy="2394476"/>
          </a:xfrm>
          <a:prstGeom prst="bentConnector3">
            <a:avLst/>
          </a:prstGeom>
          <a:ln w="12700">
            <a:solidFill>
              <a:srgbClr val="001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AAB1C80-A6EB-7BDE-7422-4783FCFB8D0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9943231" y="3324359"/>
            <a:ext cx="141932" cy="2394476"/>
          </a:xfrm>
          <a:prstGeom prst="bentConnector3">
            <a:avLst/>
          </a:prstGeom>
          <a:ln w="12700">
            <a:solidFill>
              <a:srgbClr val="001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6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aplicacoes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.exe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43DA40E-E86F-81DF-1F86-0498E2FF6031}"/>
              </a:ext>
            </a:extLst>
          </p:cNvPr>
          <p:cNvGrpSpPr/>
          <p:nvPr/>
        </p:nvGrpSpPr>
        <p:grpSpPr>
          <a:xfrm>
            <a:off x="1729711" y="4391608"/>
            <a:ext cx="8732579" cy="1799500"/>
            <a:chOff x="1466099" y="4391608"/>
            <a:chExt cx="8732579" cy="17995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6A0FBC-73EE-AEB5-A96E-4B62ED671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2389" y="4767278"/>
              <a:ext cx="1800000" cy="1047660"/>
            </a:xfrm>
            <a:custGeom>
              <a:avLst/>
              <a:gdLst>
                <a:gd name="connsiteX0" fmla="*/ 369053 w 857250"/>
                <a:gd name="connsiteY0" fmla="*/ 479689 h 498948"/>
                <a:gd name="connsiteX1" fmla="*/ 363329 w 857250"/>
                <a:gd name="connsiteY1" fmla="*/ 477012 h 498948"/>
                <a:gd name="connsiteX2" fmla="*/ 341031 w 857250"/>
                <a:gd name="connsiteY2" fmla="*/ 442017 h 498948"/>
                <a:gd name="connsiteX3" fmla="*/ 363329 w 857250"/>
                <a:gd name="connsiteY3" fmla="*/ 407022 h 498948"/>
                <a:gd name="connsiteX4" fmla="*/ 369225 w 857250"/>
                <a:gd name="connsiteY4" fmla="*/ 404146 h 498948"/>
                <a:gd name="connsiteX5" fmla="*/ 374854 w 857250"/>
                <a:gd name="connsiteY5" fmla="*/ 395107 h 498948"/>
                <a:gd name="connsiteX6" fmla="*/ 374654 w 857250"/>
                <a:gd name="connsiteY6" fmla="*/ 393135 h 498948"/>
                <a:gd name="connsiteX7" fmla="*/ 364805 w 857250"/>
                <a:gd name="connsiteY7" fmla="*/ 385096 h 498948"/>
                <a:gd name="connsiteX8" fmla="*/ 56928 w 857250"/>
                <a:gd name="connsiteY8" fmla="*/ 385096 h 498948"/>
                <a:gd name="connsiteX9" fmla="*/ 7 w 857250"/>
                <a:gd name="connsiteY9" fmla="*/ 441084 h 498948"/>
                <a:gd name="connsiteX10" fmla="*/ 58443 w 857250"/>
                <a:gd name="connsiteY10" fmla="*/ 498948 h 498948"/>
                <a:gd name="connsiteX11" fmla="*/ 364767 w 857250"/>
                <a:gd name="connsiteY11" fmla="*/ 498948 h 498948"/>
                <a:gd name="connsiteX12" fmla="*/ 374578 w 857250"/>
                <a:gd name="connsiteY12" fmla="*/ 491147 h 498948"/>
                <a:gd name="connsiteX13" fmla="*/ 374844 w 857250"/>
                <a:gd name="connsiteY13" fmla="*/ 488804 h 498948"/>
                <a:gd name="connsiteX14" fmla="*/ 369053 w 857250"/>
                <a:gd name="connsiteY14" fmla="*/ 479689 h 498948"/>
                <a:gd name="connsiteX15" fmla="*/ 333792 w 857250"/>
                <a:gd name="connsiteY15" fmla="*/ 478850 h 498948"/>
                <a:gd name="connsiteX16" fmla="*/ 190869 w 857250"/>
                <a:gd name="connsiteY16" fmla="*/ 478850 h 498948"/>
                <a:gd name="connsiteX17" fmla="*/ 154036 w 857250"/>
                <a:gd name="connsiteY17" fmla="*/ 442017 h 498948"/>
                <a:gd name="connsiteX18" fmla="*/ 190869 w 857250"/>
                <a:gd name="connsiteY18" fmla="*/ 405184 h 498948"/>
                <a:gd name="connsiteX19" fmla="*/ 333782 w 857250"/>
                <a:gd name="connsiteY19" fmla="*/ 405184 h 498948"/>
                <a:gd name="connsiteX20" fmla="*/ 320923 w 857250"/>
                <a:gd name="connsiteY20" fmla="*/ 442017 h 498948"/>
                <a:gd name="connsiteX21" fmla="*/ 333792 w 857250"/>
                <a:gd name="connsiteY21" fmla="*/ 478850 h 498948"/>
                <a:gd name="connsiteX22" fmla="*/ 429394 w 857250"/>
                <a:gd name="connsiteY22" fmla="*/ 164078 h 498948"/>
                <a:gd name="connsiteX23" fmla="*/ 342297 w 857250"/>
                <a:gd name="connsiteY23" fmla="*/ 164078 h 498948"/>
                <a:gd name="connsiteX24" fmla="*/ 363329 w 857250"/>
                <a:gd name="connsiteY24" fmla="*/ 139132 h 498948"/>
                <a:gd name="connsiteX25" fmla="*/ 369225 w 857250"/>
                <a:gd name="connsiteY25" fmla="*/ 136255 h 498948"/>
                <a:gd name="connsiteX26" fmla="*/ 374854 w 857250"/>
                <a:gd name="connsiteY26" fmla="*/ 127216 h 498948"/>
                <a:gd name="connsiteX27" fmla="*/ 374587 w 857250"/>
                <a:gd name="connsiteY27" fmla="*/ 124901 h 498948"/>
                <a:gd name="connsiteX28" fmla="*/ 364805 w 857250"/>
                <a:gd name="connsiteY28" fmla="*/ 117196 h 498948"/>
                <a:gd name="connsiteX29" fmla="*/ 56928 w 857250"/>
                <a:gd name="connsiteY29" fmla="*/ 117196 h 498948"/>
                <a:gd name="connsiteX30" fmla="*/ 7 w 857250"/>
                <a:gd name="connsiteY30" fmla="*/ 173184 h 498948"/>
                <a:gd name="connsiteX31" fmla="*/ 58443 w 857250"/>
                <a:gd name="connsiteY31" fmla="*/ 231048 h 498948"/>
                <a:gd name="connsiteX32" fmla="*/ 190878 w 857250"/>
                <a:gd name="connsiteY32" fmla="*/ 231048 h 498948"/>
                <a:gd name="connsiteX33" fmla="*/ 364767 w 857250"/>
                <a:gd name="connsiteY33" fmla="*/ 231010 h 498948"/>
                <a:gd name="connsiteX34" fmla="*/ 371025 w 857250"/>
                <a:gd name="connsiteY34" fmla="*/ 228829 h 498948"/>
                <a:gd name="connsiteX35" fmla="*/ 374578 w 857250"/>
                <a:gd name="connsiteY35" fmla="*/ 223199 h 498948"/>
                <a:gd name="connsiteX36" fmla="*/ 369053 w 857250"/>
                <a:gd name="connsiteY36" fmla="*/ 211779 h 498948"/>
                <a:gd name="connsiteX37" fmla="*/ 363329 w 857250"/>
                <a:gd name="connsiteY37" fmla="*/ 209102 h 498948"/>
                <a:gd name="connsiteX38" fmla="*/ 342297 w 857250"/>
                <a:gd name="connsiteY38" fmla="*/ 184156 h 498948"/>
                <a:gd name="connsiteX39" fmla="*/ 428661 w 857250"/>
                <a:gd name="connsiteY39" fmla="*/ 184156 h 498948"/>
                <a:gd name="connsiteX40" fmla="*/ 429394 w 857250"/>
                <a:gd name="connsiteY40" fmla="*/ 164078 h 498948"/>
                <a:gd name="connsiteX41" fmla="*/ 321771 w 857250"/>
                <a:gd name="connsiteY41" fmla="*/ 184175 h 498948"/>
                <a:gd name="connsiteX42" fmla="*/ 333792 w 857250"/>
                <a:gd name="connsiteY42" fmla="*/ 210960 h 498948"/>
                <a:gd name="connsiteX43" fmla="*/ 190869 w 857250"/>
                <a:gd name="connsiteY43" fmla="*/ 210960 h 498948"/>
                <a:gd name="connsiteX44" fmla="*/ 154036 w 857250"/>
                <a:gd name="connsiteY44" fmla="*/ 174127 h 498948"/>
                <a:gd name="connsiteX45" fmla="*/ 190869 w 857250"/>
                <a:gd name="connsiteY45" fmla="*/ 137293 h 498948"/>
                <a:gd name="connsiteX46" fmla="*/ 333782 w 857250"/>
                <a:gd name="connsiteY46" fmla="*/ 137293 h 498948"/>
                <a:gd name="connsiteX47" fmla="*/ 321761 w 857250"/>
                <a:gd name="connsiteY47" fmla="*/ 164078 h 498948"/>
                <a:gd name="connsiteX48" fmla="*/ 237741 w 857250"/>
                <a:gd name="connsiteY48" fmla="*/ 164078 h 498948"/>
                <a:gd name="connsiteX49" fmla="*/ 237741 w 857250"/>
                <a:gd name="connsiteY49" fmla="*/ 184166 h 498948"/>
                <a:gd name="connsiteX50" fmla="*/ 321771 w 857250"/>
                <a:gd name="connsiteY50" fmla="*/ 184166 h 498948"/>
                <a:gd name="connsiteX51" fmla="*/ 369053 w 857250"/>
                <a:gd name="connsiteY51" fmla="*/ 345738 h 498948"/>
                <a:gd name="connsiteX52" fmla="*/ 363329 w 857250"/>
                <a:gd name="connsiteY52" fmla="*/ 343062 h 498948"/>
                <a:gd name="connsiteX53" fmla="*/ 341031 w 857250"/>
                <a:gd name="connsiteY53" fmla="*/ 308067 h 498948"/>
                <a:gd name="connsiteX54" fmla="*/ 363329 w 857250"/>
                <a:gd name="connsiteY54" fmla="*/ 273072 h 498948"/>
                <a:gd name="connsiteX55" fmla="*/ 369225 w 857250"/>
                <a:gd name="connsiteY55" fmla="*/ 270196 h 498948"/>
                <a:gd name="connsiteX56" fmla="*/ 374854 w 857250"/>
                <a:gd name="connsiteY56" fmla="*/ 261156 h 498948"/>
                <a:gd name="connsiteX57" fmla="*/ 374587 w 857250"/>
                <a:gd name="connsiteY57" fmla="*/ 258842 h 498948"/>
                <a:gd name="connsiteX58" fmla="*/ 364805 w 857250"/>
                <a:gd name="connsiteY58" fmla="*/ 251136 h 498948"/>
                <a:gd name="connsiteX59" fmla="*/ 56928 w 857250"/>
                <a:gd name="connsiteY59" fmla="*/ 251136 h 498948"/>
                <a:gd name="connsiteX60" fmla="*/ 7 w 857250"/>
                <a:gd name="connsiteY60" fmla="*/ 307124 h 498948"/>
                <a:gd name="connsiteX61" fmla="*/ 58443 w 857250"/>
                <a:gd name="connsiteY61" fmla="*/ 364988 h 498948"/>
                <a:gd name="connsiteX62" fmla="*/ 190878 w 857250"/>
                <a:gd name="connsiteY62" fmla="*/ 364988 h 498948"/>
                <a:gd name="connsiteX63" fmla="*/ 364767 w 857250"/>
                <a:gd name="connsiteY63" fmla="*/ 364950 h 498948"/>
                <a:gd name="connsiteX64" fmla="*/ 374578 w 857250"/>
                <a:gd name="connsiteY64" fmla="*/ 357149 h 498948"/>
                <a:gd name="connsiteX65" fmla="*/ 369053 w 857250"/>
                <a:gd name="connsiteY65" fmla="*/ 345738 h 498948"/>
                <a:gd name="connsiteX66" fmla="*/ 333792 w 857250"/>
                <a:gd name="connsiteY66" fmla="*/ 344900 h 498948"/>
                <a:gd name="connsiteX67" fmla="*/ 190869 w 857250"/>
                <a:gd name="connsiteY67" fmla="*/ 344900 h 498948"/>
                <a:gd name="connsiteX68" fmla="*/ 154036 w 857250"/>
                <a:gd name="connsiteY68" fmla="*/ 308067 h 498948"/>
                <a:gd name="connsiteX69" fmla="*/ 190869 w 857250"/>
                <a:gd name="connsiteY69" fmla="*/ 271234 h 498948"/>
                <a:gd name="connsiteX70" fmla="*/ 333782 w 857250"/>
                <a:gd name="connsiteY70" fmla="*/ 271234 h 498948"/>
                <a:gd name="connsiteX71" fmla="*/ 320923 w 857250"/>
                <a:gd name="connsiteY71" fmla="*/ 308067 h 498948"/>
                <a:gd name="connsiteX72" fmla="*/ 333792 w 857250"/>
                <a:gd name="connsiteY72" fmla="*/ 344900 h 498948"/>
                <a:gd name="connsiteX73" fmla="*/ 855638 w 857250"/>
                <a:gd name="connsiteY73" fmla="*/ 301809 h 498948"/>
                <a:gd name="connsiteX74" fmla="*/ 830120 w 857250"/>
                <a:gd name="connsiteY74" fmla="*/ 246059 h 498948"/>
                <a:gd name="connsiteX75" fmla="*/ 830454 w 857250"/>
                <a:gd name="connsiteY75" fmla="*/ 180223 h 498948"/>
                <a:gd name="connsiteX76" fmla="*/ 650231 w 857250"/>
                <a:gd name="connsiteY76" fmla="*/ 0 h 498948"/>
                <a:gd name="connsiteX77" fmla="*/ 608845 w 857250"/>
                <a:gd name="connsiteY77" fmla="*/ 0 h 498948"/>
                <a:gd name="connsiteX78" fmla="*/ 429394 w 857250"/>
                <a:gd name="connsiteY78" fmla="*/ 164078 h 498948"/>
                <a:gd name="connsiteX79" fmla="*/ 497736 w 857250"/>
                <a:gd name="connsiteY79" fmla="*/ 164078 h 498948"/>
                <a:gd name="connsiteX80" fmla="*/ 597386 w 857250"/>
                <a:gd name="connsiteY80" fmla="*/ 74838 h 498948"/>
                <a:gd name="connsiteX81" fmla="*/ 697675 w 857250"/>
                <a:gd name="connsiteY81" fmla="*/ 175127 h 498948"/>
                <a:gd name="connsiteX82" fmla="*/ 599396 w 857250"/>
                <a:gd name="connsiteY82" fmla="*/ 275387 h 498948"/>
                <a:gd name="connsiteX83" fmla="*/ 599396 w 857250"/>
                <a:gd name="connsiteY83" fmla="*/ 295380 h 498948"/>
                <a:gd name="connsiteX84" fmla="*/ 558877 w 857250"/>
                <a:gd name="connsiteY84" fmla="*/ 265909 h 498948"/>
                <a:gd name="connsiteX85" fmla="*/ 599396 w 857250"/>
                <a:gd name="connsiteY85" fmla="*/ 236439 h 498948"/>
                <a:gd name="connsiteX86" fmla="*/ 599396 w 857250"/>
                <a:gd name="connsiteY86" fmla="*/ 255289 h 498948"/>
                <a:gd name="connsiteX87" fmla="*/ 677053 w 857250"/>
                <a:gd name="connsiteY87" fmla="*/ 184166 h 498948"/>
                <a:gd name="connsiteX88" fmla="*/ 638382 w 857250"/>
                <a:gd name="connsiteY88" fmla="*/ 184166 h 498948"/>
                <a:gd name="connsiteX89" fmla="*/ 596053 w 857250"/>
                <a:gd name="connsiteY89" fmla="*/ 217656 h 498948"/>
                <a:gd name="connsiteX90" fmla="*/ 553724 w 857250"/>
                <a:gd name="connsiteY90" fmla="*/ 184166 h 498948"/>
                <a:gd name="connsiteX91" fmla="*/ 428661 w 857250"/>
                <a:gd name="connsiteY91" fmla="*/ 184166 h 498948"/>
                <a:gd name="connsiteX92" fmla="*/ 499079 w 857250"/>
                <a:gd name="connsiteY92" fmla="*/ 318440 h 498948"/>
                <a:gd name="connsiteX93" fmla="*/ 601244 w 857250"/>
                <a:gd name="connsiteY93" fmla="*/ 318440 h 498948"/>
                <a:gd name="connsiteX94" fmla="*/ 682311 w 857250"/>
                <a:gd name="connsiteY94" fmla="*/ 374256 h 498948"/>
                <a:gd name="connsiteX95" fmla="*/ 694370 w 857250"/>
                <a:gd name="connsiteY95" fmla="*/ 405803 h 498948"/>
                <a:gd name="connsiteX96" fmla="*/ 746872 w 857250"/>
                <a:gd name="connsiteY96" fmla="*/ 441970 h 498948"/>
                <a:gd name="connsiteX97" fmla="*/ 795725 w 857250"/>
                <a:gd name="connsiteY97" fmla="*/ 441970 h 498948"/>
                <a:gd name="connsiteX98" fmla="*/ 795725 w 857250"/>
                <a:gd name="connsiteY98" fmla="*/ 442008 h 498948"/>
                <a:gd name="connsiteX99" fmla="*/ 796897 w 857250"/>
                <a:gd name="connsiteY99" fmla="*/ 442008 h 498948"/>
                <a:gd name="connsiteX100" fmla="*/ 830349 w 857250"/>
                <a:gd name="connsiteY100" fmla="*/ 408489 h 498948"/>
                <a:gd name="connsiteX101" fmla="*/ 830177 w 857250"/>
                <a:gd name="connsiteY101" fmla="*/ 326717 h 498948"/>
                <a:gd name="connsiteX102" fmla="*/ 839617 w 857250"/>
                <a:gd name="connsiteY102" fmla="*/ 326717 h 498948"/>
                <a:gd name="connsiteX103" fmla="*/ 855638 w 857250"/>
                <a:gd name="connsiteY103" fmla="*/ 301809 h 498948"/>
                <a:gd name="connsiteX104" fmla="*/ 790268 w 857250"/>
                <a:gd name="connsiteY104" fmla="*/ 242468 h 498948"/>
                <a:gd name="connsiteX105" fmla="*/ 764950 w 857250"/>
                <a:gd name="connsiteY105" fmla="*/ 227705 h 498948"/>
                <a:gd name="connsiteX106" fmla="*/ 746738 w 857250"/>
                <a:gd name="connsiteY106" fmla="*/ 227705 h 498948"/>
                <a:gd name="connsiteX107" fmla="*/ 746738 w 857250"/>
                <a:gd name="connsiteY107" fmla="*/ 207616 h 498948"/>
                <a:gd name="connsiteX108" fmla="*/ 790268 w 857250"/>
                <a:gd name="connsiteY108" fmla="*/ 207616 h 498948"/>
                <a:gd name="connsiteX109" fmla="*/ 790268 w 857250"/>
                <a:gd name="connsiteY109" fmla="*/ 242468 h 498948"/>
                <a:gd name="connsiteX110" fmla="*/ 638382 w 857250"/>
                <a:gd name="connsiteY110" fmla="*/ 164078 h 498948"/>
                <a:gd name="connsiteX111" fmla="*/ 676825 w 857250"/>
                <a:gd name="connsiteY111" fmla="*/ 164078 h 498948"/>
                <a:gd name="connsiteX112" fmla="*/ 606102 w 857250"/>
                <a:gd name="connsiteY112" fmla="*/ 95431 h 498948"/>
                <a:gd name="connsiteX113" fmla="*/ 606102 w 857250"/>
                <a:gd name="connsiteY113" fmla="*/ 131797 h 498948"/>
                <a:gd name="connsiteX114" fmla="*/ 638382 w 857250"/>
                <a:gd name="connsiteY114" fmla="*/ 164078 h 498948"/>
                <a:gd name="connsiteX115" fmla="*/ 572612 w 857250"/>
                <a:gd name="connsiteY115" fmla="*/ 174127 h 498948"/>
                <a:gd name="connsiteX116" fmla="*/ 596053 w 857250"/>
                <a:gd name="connsiteY116" fmla="*/ 197568 h 498948"/>
                <a:gd name="connsiteX117" fmla="*/ 619494 w 857250"/>
                <a:gd name="connsiteY117" fmla="*/ 174127 h 498948"/>
                <a:gd name="connsiteX118" fmla="*/ 596053 w 857250"/>
                <a:gd name="connsiteY118" fmla="*/ 150686 h 498948"/>
                <a:gd name="connsiteX119" fmla="*/ 572612 w 857250"/>
                <a:gd name="connsiteY119" fmla="*/ 174127 h 498948"/>
                <a:gd name="connsiteX120" fmla="*/ 517967 w 857250"/>
                <a:gd name="connsiteY120" fmla="*/ 164078 h 498948"/>
                <a:gd name="connsiteX121" fmla="*/ 553733 w 857250"/>
                <a:gd name="connsiteY121" fmla="*/ 164078 h 498948"/>
                <a:gd name="connsiteX122" fmla="*/ 586014 w 857250"/>
                <a:gd name="connsiteY122" fmla="*/ 131797 h 498948"/>
                <a:gd name="connsiteX123" fmla="*/ 586014 w 857250"/>
                <a:gd name="connsiteY123" fmla="*/ 95764 h 498948"/>
                <a:gd name="connsiteX124" fmla="*/ 517967 w 857250"/>
                <a:gd name="connsiteY124" fmla="*/ 164078 h 498948"/>
                <a:gd name="connsiteX125" fmla="*/ 675615 w 857250"/>
                <a:gd name="connsiteY125" fmla="*/ 413014 h 498948"/>
                <a:gd name="connsiteX126" fmla="*/ 663557 w 857250"/>
                <a:gd name="connsiteY126" fmla="*/ 381438 h 498948"/>
                <a:gd name="connsiteX127" fmla="*/ 601244 w 857250"/>
                <a:gd name="connsiteY127" fmla="*/ 338547 h 498948"/>
                <a:gd name="connsiteX128" fmla="*/ 508994 w 857250"/>
                <a:gd name="connsiteY128" fmla="*/ 338547 h 498948"/>
                <a:gd name="connsiteX129" fmla="*/ 508994 w 857250"/>
                <a:gd name="connsiteY129" fmla="*/ 378400 h 498948"/>
                <a:gd name="connsiteX130" fmla="*/ 562573 w 857250"/>
                <a:gd name="connsiteY130" fmla="*/ 378400 h 498948"/>
                <a:gd name="connsiteX131" fmla="*/ 562573 w 857250"/>
                <a:gd name="connsiteY131" fmla="*/ 398488 h 498948"/>
                <a:gd name="connsiteX132" fmla="*/ 508994 w 857250"/>
                <a:gd name="connsiteY132" fmla="*/ 398488 h 498948"/>
                <a:gd name="connsiteX133" fmla="*/ 508994 w 857250"/>
                <a:gd name="connsiteY133" fmla="*/ 438674 h 498948"/>
                <a:gd name="connsiteX134" fmla="*/ 562573 w 857250"/>
                <a:gd name="connsiteY134" fmla="*/ 438674 h 498948"/>
                <a:gd name="connsiteX135" fmla="*/ 562573 w 857250"/>
                <a:gd name="connsiteY135" fmla="*/ 458762 h 498948"/>
                <a:gd name="connsiteX136" fmla="*/ 508994 w 857250"/>
                <a:gd name="connsiteY136" fmla="*/ 458762 h 498948"/>
                <a:gd name="connsiteX137" fmla="*/ 508994 w 857250"/>
                <a:gd name="connsiteY137" fmla="*/ 498948 h 498948"/>
                <a:gd name="connsiteX138" fmla="*/ 709905 w 857250"/>
                <a:gd name="connsiteY138" fmla="*/ 498948 h 498948"/>
                <a:gd name="connsiteX139" fmla="*/ 709905 w 857250"/>
                <a:gd name="connsiteY139" fmla="*/ 452371 h 498948"/>
                <a:gd name="connsiteX140" fmla="*/ 675615 w 857250"/>
                <a:gd name="connsiteY140" fmla="*/ 413014 h 498948"/>
                <a:gd name="connsiteX141" fmla="*/ 606102 w 857250"/>
                <a:gd name="connsiteY141" fmla="*/ 95431 h 498948"/>
                <a:gd name="connsiteX142" fmla="*/ 606102 w 857250"/>
                <a:gd name="connsiteY142" fmla="*/ 131797 h 498948"/>
                <a:gd name="connsiteX143" fmla="*/ 638382 w 857250"/>
                <a:gd name="connsiteY143" fmla="*/ 164078 h 498948"/>
                <a:gd name="connsiteX144" fmla="*/ 676825 w 857250"/>
                <a:gd name="connsiteY144" fmla="*/ 164078 h 498948"/>
                <a:gd name="connsiteX145" fmla="*/ 606102 w 857250"/>
                <a:gd name="connsiteY145" fmla="*/ 95431 h 498948"/>
                <a:gd name="connsiteX146" fmla="*/ 596053 w 857250"/>
                <a:gd name="connsiteY146" fmla="*/ 150686 h 498948"/>
                <a:gd name="connsiteX147" fmla="*/ 572612 w 857250"/>
                <a:gd name="connsiteY147" fmla="*/ 174127 h 498948"/>
                <a:gd name="connsiteX148" fmla="*/ 596053 w 857250"/>
                <a:gd name="connsiteY148" fmla="*/ 197568 h 498948"/>
                <a:gd name="connsiteX149" fmla="*/ 619494 w 857250"/>
                <a:gd name="connsiteY149" fmla="*/ 174127 h 498948"/>
                <a:gd name="connsiteX150" fmla="*/ 596053 w 857250"/>
                <a:gd name="connsiteY150" fmla="*/ 150686 h 498948"/>
                <a:gd name="connsiteX151" fmla="*/ 517967 w 857250"/>
                <a:gd name="connsiteY151" fmla="*/ 164078 h 498948"/>
                <a:gd name="connsiteX152" fmla="*/ 553733 w 857250"/>
                <a:gd name="connsiteY152" fmla="*/ 164078 h 498948"/>
                <a:gd name="connsiteX153" fmla="*/ 586014 w 857250"/>
                <a:gd name="connsiteY153" fmla="*/ 131797 h 498948"/>
                <a:gd name="connsiteX154" fmla="*/ 586014 w 857250"/>
                <a:gd name="connsiteY154" fmla="*/ 95764 h 498948"/>
                <a:gd name="connsiteX155" fmla="*/ 517967 w 857250"/>
                <a:gd name="connsiteY155" fmla="*/ 164078 h 49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857250" h="498948">
                  <a:moveTo>
                    <a:pt x="369053" y="479689"/>
                  </a:moveTo>
                  <a:lnTo>
                    <a:pt x="363329" y="477012"/>
                  </a:lnTo>
                  <a:cubicBezTo>
                    <a:pt x="349365" y="470516"/>
                    <a:pt x="341031" y="457419"/>
                    <a:pt x="341031" y="442017"/>
                  </a:cubicBezTo>
                  <a:cubicBezTo>
                    <a:pt x="341031" y="426615"/>
                    <a:pt x="349365" y="413518"/>
                    <a:pt x="363329" y="407022"/>
                  </a:cubicBezTo>
                  <a:lnTo>
                    <a:pt x="369225" y="404146"/>
                  </a:lnTo>
                  <a:cubicBezTo>
                    <a:pt x="372739" y="402403"/>
                    <a:pt x="374854" y="398888"/>
                    <a:pt x="374854" y="395107"/>
                  </a:cubicBezTo>
                  <a:cubicBezTo>
                    <a:pt x="374854" y="394440"/>
                    <a:pt x="374787" y="393764"/>
                    <a:pt x="374654" y="393135"/>
                  </a:cubicBezTo>
                  <a:cubicBezTo>
                    <a:pt x="373749" y="388449"/>
                    <a:pt x="369567" y="385096"/>
                    <a:pt x="364805" y="385096"/>
                  </a:cubicBezTo>
                  <a:lnTo>
                    <a:pt x="56928" y="385096"/>
                  </a:lnTo>
                  <a:cubicBezTo>
                    <a:pt x="25858" y="385096"/>
                    <a:pt x="502" y="410147"/>
                    <a:pt x="7" y="441084"/>
                  </a:cubicBezTo>
                  <a:cubicBezTo>
                    <a:pt x="-498" y="472897"/>
                    <a:pt x="26629" y="498948"/>
                    <a:pt x="58443" y="498948"/>
                  </a:cubicBezTo>
                  <a:lnTo>
                    <a:pt x="364767" y="498948"/>
                  </a:lnTo>
                  <a:cubicBezTo>
                    <a:pt x="369453" y="498948"/>
                    <a:pt x="373539" y="495700"/>
                    <a:pt x="374578" y="491147"/>
                  </a:cubicBezTo>
                  <a:cubicBezTo>
                    <a:pt x="374778" y="490376"/>
                    <a:pt x="374844" y="489575"/>
                    <a:pt x="374844" y="488804"/>
                  </a:cubicBezTo>
                  <a:cubicBezTo>
                    <a:pt x="374844" y="484975"/>
                    <a:pt x="372634" y="481394"/>
                    <a:pt x="369053" y="479689"/>
                  </a:cubicBezTo>
                  <a:close/>
                  <a:moveTo>
                    <a:pt x="333792" y="478850"/>
                  </a:moveTo>
                  <a:lnTo>
                    <a:pt x="190869" y="478850"/>
                  </a:lnTo>
                  <a:cubicBezTo>
                    <a:pt x="170543" y="478850"/>
                    <a:pt x="154036" y="462344"/>
                    <a:pt x="154036" y="442017"/>
                  </a:cubicBezTo>
                  <a:cubicBezTo>
                    <a:pt x="154036" y="421691"/>
                    <a:pt x="170543" y="405184"/>
                    <a:pt x="190869" y="405184"/>
                  </a:cubicBezTo>
                  <a:lnTo>
                    <a:pt x="333782" y="405184"/>
                  </a:lnTo>
                  <a:cubicBezTo>
                    <a:pt x="325581" y="415366"/>
                    <a:pt x="320923" y="428225"/>
                    <a:pt x="320923" y="442017"/>
                  </a:cubicBezTo>
                  <a:cubicBezTo>
                    <a:pt x="320933" y="455809"/>
                    <a:pt x="325590" y="468668"/>
                    <a:pt x="333792" y="478850"/>
                  </a:cubicBezTo>
                  <a:close/>
                  <a:moveTo>
                    <a:pt x="429394" y="164078"/>
                  </a:moveTo>
                  <a:lnTo>
                    <a:pt x="342297" y="164078"/>
                  </a:lnTo>
                  <a:cubicBezTo>
                    <a:pt x="345107" y="153124"/>
                    <a:pt x="352508" y="144151"/>
                    <a:pt x="363329" y="139132"/>
                  </a:cubicBezTo>
                  <a:lnTo>
                    <a:pt x="369225" y="136255"/>
                  </a:lnTo>
                  <a:cubicBezTo>
                    <a:pt x="372739" y="134512"/>
                    <a:pt x="374854" y="130997"/>
                    <a:pt x="374854" y="127216"/>
                  </a:cubicBezTo>
                  <a:cubicBezTo>
                    <a:pt x="374854" y="126444"/>
                    <a:pt x="374749" y="125673"/>
                    <a:pt x="374587" y="124901"/>
                  </a:cubicBezTo>
                  <a:cubicBezTo>
                    <a:pt x="373520" y="120377"/>
                    <a:pt x="369463" y="117196"/>
                    <a:pt x="364805" y="117196"/>
                  </a:cubicBezTo>
                  <a:lnTo>
                    <a:pt x="56928" y="117196"/>
                  </a:lnTo>
                  <a:cubicBezTo>
                    <a:pt x="25858" y="117196"/>
                    <a:pt x="502" y="142246"/>
                    <a:pt x="7" y="173184"/>
                  </a:cubicBezTo>
                  <a:cubicBezTo>
                    <a:pt x="-498" y="204997"/>
                    <a:pt x="26629" y="231048"/>
                    <a:pt x="58443" y="231048"/>
                  </a:cubicBezTo>
                  <a:lnTo>
                    <a:pt x="190878" y="231048"/>
                  </a:lnTo>
                  <a:lnTo>
                    <a:pt x="364767" y="231010"/>
                  </a:lnTo>
                  <a:cubicBezTo>
                    <a:pt x="367110" y="231010"/>
                    <a:pt x="369291" y="230210"/>
                    <a:pt x="371025" y="228829"/>
                  </a:cubicBezTo>
                  <a:cubicBezTo>
                    <a:pt x="372768" y="227419"/>
                    <a:pt x="374035" y="225476"/>
                    <a:pt x="374578" y="223199"/>
                  </a:cubicBezTo>
                  <a:cubicBezTo>
                    <a:pt x="375682" y="218580"/>
                    <a:pt x="373368" y="213789"/>
                    <a:pt x="369053" y="211779"/>
                  </a:cubicBezTo>
                  <a:lnTo>
                    <a:pt x="363329" y="209102"/>
                  </a:lnTo>
                  <a:cubicBezTo>
                    <a:pt x="352508" y="204083"/>
                    <a:pt x="345117" y="195101"/>
                    <a:pt x="342297" y="184156"/>
                  </a:cubicBezTo>
                  <a:lnTo>
                    <a:pt x="428661" y="184156"/>
                  </a:lnTo>
                  <a:cubicBezTo>
                    <a:pt x="428661" y="184175"/>
                    <a:pt x="428622" y="172450"/>
                    <a:pt x="429394" y="164078"/>
                  </a:cubicBezTo>
                  <a:close/>
                  <a:moveTo>
                    <a:pt x="321771" y="184175"/>
                  </a:moveTo>
                  <a:cubicBezTo>
                    <a:pt x="323447" y="194119"/>
                    <a:pt x="327600" y="203292"/>
                    <a:pt x="333792" y="210960"/>
                  </a:cubicBezTo>
                  <a:lnTo>
                    <a:pt x="190869" y="210960"/>
                  </a:lnTo>
                  <a:cubicBezTo>
                    <a:pt x="170543" y="210960"/>
                    <a:pt x="154036" y="194453"/>
                    <a:pt x="154036" y="174127"/>
                  </a:cubicBezTo>
                  <a:cubicBezTo>
                    <a:pt x="154036" y="153800"/>
                    <a:pt x="170543" y="137293"/>
                    <a:pt x="190869" y="137293"/>
                  </a:cubicBezTo>
                  <a:lnTo>
                    <a:pt x="333782" y="137293"/>
                  </a:lnTo>
                  <a:cubicBezTo>
                    <a:pt x="327591" y="144961"/>
                    <a:pt x="323438" y="154134"/>
                    <a:pt x="321761" y="164078"/>
                  </a:cubicBezTo>
                  <a:lnTo>
                    <a:pt x="237741" y="164078"/>
                  </a:lnTo>
                  <a:lnTo>
                    <a:pt x="237741" y="184166"/>
                  </a:lnTo>
                  <a:lnTo>
                    <a:pt x="321771" y="184166"/>
                  </a:lnTo>
                  <a:close/>
                  <a:moveTo>
                    <a:pt x="369053" y="345738"/>
                  </a:moveTo>
                  <a:lnTo>
                    <a:pt x="363329" y="343062"/>
                  </a:lnTo>
                  <a:cubicBezTo>
                    <a:pt x="349365" y="336566"/>
                    <a:pt x="341031" y="323469"/>
                    <a:pt x="341031" y="308067"/>
                  </a:cubicBezTo>
                  <a:cubicBezTo>
                    <a:pt x="341031" y="292665"/>
                    <a:pt x="349365" y="279568"/>
                    <a:pt x="363329" y="273072"/>
                  </a:cubicBezTo>
                  <a:lnTo>
                    <a:pt x="369225" y="270196"/>
                  </a:lnTo>
                  <a:cubicBezTo>
                    <a:pt x="372739" y="268453"/>
                    <a:pt x="374854" y="264938"/>
                    <a:pt x="374854" y="261156"/>
                  </a:cubicBezTo>
                  <a:cubicBezTo>
                    <a:pt x="374854" y="260385"/>
                    <a:pt x="374749" y="259613"/>
                    <a:pt x="374587" y="258842"/>
                  </a:cubicBezTo>
                  <a:cubicBezTo>
                    <a:pt x="373520" y="254317"/>
                    <a:pt x="369463" y="251136"/>
                    <a:pt x="364805" y="251136"/>
                  </a:cubicBezTo>
                  <a:lnTo>
                    <a:pt x="56928" y="251136"/>
                  </a:lnTo>
                  <a:cubicBezTo>
                    <a:pt x="25858" y="251136"/>
                    <a:pt x="502" y="276187"/>
                    <a:pt x="7" y="307124"/>
                  </a:cubicBezTo>
                  <a:cubicBezTo>
                    <a:pt x="-498" y="338938"/>
                    <a:pt x="26629" y="364988"/>
                    <a:pt x="58443" y="364988"/>
                  </a:cubicBezTo>
                  <a:lnTo>
                    <a:pt x="190878" y="364988"/>
                  </a:lnTo>
                  <a:lnTo>
                    <a:pt x="364767" y="364950"/>
                  </a:lnTo>
                  <a:cubicBezTo>
                    <a:pt x="369453" y="364950"/>
                    <a:pt x="373539" y="361702"/>
                    <a:pt x="374578" y="357149"/>
                  </a:cubicBezTo>
                  <a:cubicBezTo>
                    <a:pt x="375682" y="352539"/>
                    <a:pt x="373368" y="347748"/>
                    <a:pt x="369053" y="345738"/>
                  </a:cubicBezTo>
                  <a:close/>
                  <a:moveTo>
                    <a:pt x="333792" y="344900"/>
                  </a:moveTo>
                  <a:lnTo>
                    <a:pt x="190869" y="344900"/>
                  </a:lnTo>
                  <a:cubicBezTo>
                    <a:pt x="170543" y="344900"/>
                    <a:pt x="154036" y="328393"/>
                    <a:pt x="154036" y="308067"/>
                  </a:cubicBezTo>
                  <a:cubicBezTo>
                    <a:pt x="154036" y="287741"/>
                    <a:pt x="170543" y="271234"/>
                    <a:pt x="190869" y="271234"/>
                  </a:cubicBezTo>
                  <a:lnTo>
                    <a:pt x="333782" y="271234"/>
                  </a:lnTo>
                  <a:cubicBezTo>
                    <a:pt x="325581" y="281416"/>
                    <a:pt x="320923" y="294275"/>
                    <a:pt x="320923" y="308067"/>
                  </a:cubicBezTo>
                  <a:cubicBezTo>
                    <a:pt x="320933" y="321869"/>
                    <a:pt x="325590" y="334728"/>
                    <a:pt x="333792" y="344900"/>
                  </a:cubicBezTo>
                  <a:close/>
                  <a:moveTo>
                    <a:pt x="855638" y="301809"/>
                  </a:moveTo>
                  <a:lnTo>
                    <a:pt x="830120" y="246059"/>
                  </a:lnTo>
                  <a:cubicBezTo>
                    <a:pt x="830149" y="219570"/>
                    <a:pt x="830454" y="182432"/>
                    <a:pt x="830454" y="180223"/>
                  </a:cubicBezTo>
                  <a:cubicBezTo>
                    <a:pt x="830454" y="80705"/>
                    <a:pt x="749748" y="0"/>
                    <a:pt x="650231" y="0"/>
                  </a:cubicBezTo>
                  <a:lnTo>
                    <a:pt x="608845" y="0"/>
                  </a:lnTo>
                  <a:cubicBezTo>
                    <a:pt x="514747" y="0"/>
                    <a:pt x="437566" y="72133"/>
                    <a:pt x="429394" y="164078"/>
                  </a:cubicBezTo>
                  <a:lnTo>
                    <a:pt x="497736" y="164078"/>
                  </a:lnTo>
                  <a:cubicBezTo>
                    <a:pt x="503232" y="113948"/>
                    <a:pt x="545818" y="74838"/>
                    <a:pt x="597386" y="74838"/>
                  </a:cubicBezTo>
                  <a:cubicBezTo>
                    <a:pt x="652670" y="74838"/>
                    <a:pt x="697675" y="119844"/>
                    <a:pt x="697675" y="175127"/>
                  </a:cubicBezTo>
                  <a:cubicBezTo>
                    <a:pt x="697675" y="229772"/>
                    <a:pt x="653774" y="274282"/>
                    <a:pt x="599396" y="275387"/>
                  </a:cubicBezTo>
                  <a:lnTo>
                    <a:pt x="599396" y="295380"/>
                  </a:lnTo>
                  <a:lnTo>
                    <a:pt x="558877" y="265909"/>
                  </a:lnTo>
                  <a:lnTo>
                    <a:pt x="599396" y="236439"/>
                  </a:lnTo>
                  <a:lnTo>
                    <a:pt x="599396" y="255289"/>
                  </a:lnTo>
                  <a:cubicBezTo>
                    <a:pt x="639649" y="254289"/>
                    <a:pt x="672634" y="223476"/>
                    <a:pt x="677053" y="184166"/>
                  </a:cubicBezTo>
                  <a:lnTo>
                    <a:pt x="638382" y="184166"/>
                  </a:lnTo>
                  <a:cubicBezTo>
                    <a:pt x="633829" y="203321"/>
                    <a:pt x="616579" y="217656"/>
                    <a:pt x="596053" y="217656"/>
                  </a:cubicBezTo>
                  <a:cubicBezTo>
                    <a:pt x="575526" y="217656"/>
                    <a:pt x="558277" y="203321"/>
                    <a:pt x="553724" y="184166"/>
                  </a:cubicBezTo>
                  <a:lnTo>
                    <a:pt x="428661" y="184166"/>
                  </a:lnTo>
                  <a:cubicBezTo>
                    <a:pt x="428927" y="239754"/>
                    <a:pt x="456721" y="288808"/>
                    <a:pt x="499079" y="318440"/>
                  </a:cubicBezTo>
                  <a:lnTo>
                    <a:pt x="601244" y="318440"/>
                  </a:lnTo>
                  <a:cubicBezTo>
                    <a:pt x="636972" y="318440"/>
                    <a:pt x="669557" y="340871"/>
                    <a:pt x="682311" y="374256"/>
                  </a:cubicBezTo>
                  <a:lnTo>
                    <a:pt x="694370" y="405803"/>
                  </a:lnTo>
                  <a:cubicBezTo>
                    <a:pt x="702638" y="427434"/>
                    <a:pt x="723736" y="441970"/>
                    <a:pt x="746872" y="441970"/>
                  </a:cubicBezTo>
                  <a:lnTo>
                    <a:pt x="795725" y="441970"/>
                  </a:lnTo>
                  <a:lnTo>
                    <a:pt x="795725" y="442008"/>
                  </a:lnTo>
                  <a:lnTo>
                    <a:pt x="796897" y="442008"/>
                  </a:lnTo>
                  <a:cubicBezTo>
                    <a:pt x="815414" y="442008"/>
                    <a:pt x="830416" y="426977"/>
                    <a:pt x="830349" y="408489"/>
                  </a:cubicBezTo>
                  <a:cubicBezTo>
                    <a:pt x="830311" y="386991"/>
                    <a:pt x="830244" y="357454"/>
                    <a:pt x="830177" y="326717"/>
                  </a:cubicBezTo>
                  <a:lnTo>
                    <a:pt x="839617" y="326717"/>
                  </a:lnTo>
                  <a:cubicBezTo>
                    <a:pt x="852456" y="326717"/>
                    <a:pt x="860962" y="313458"/>
                    <a:pt x="855638" y="301809"/>
                  </a:cubicBezTo>
                  <a:close/>
                  <a:moveTo>
                    <a:pt x="790268" y="242468"/>
                  </a:moveTo>
                  <a:lnTo>
                    <a:pt x="764950" y="227705"/>
                  </a:lnTo>
                  <a:lnTo>
                    <a:pt x="746738" y="227705"/>
                  </a:lnTo>
                  <a:lnTo>
                    <a:pt x="746738" y="207616"/>
                  </a:lnTo>
                  <a:lnTo>
                    <a:pt x="790268" y="207616"/>
                  </a:lnTo>
                  <a:lnTo>
                    <a:pt x="790268" y="242468"/>
                  </a:lnTo>
                  <a:close/>
                  <a:moveTo>
                    <a:pt x="638382" y="164078"/>
                  </a:moveTo>
                  <a:lnTo>
                    <a:pt x="676825" y="164078"/>
                  </a:lnTo>
                  <a:cubicBezTo>
                    <a:pt x="671805" y="127911"/>
                    <a:pt x="642602" y="99384"/>
                    <a:pt x="606102" y="95431"/>
                  </a:cubicBezTo>
                  <a:lnTo>
                    <a:pt x="606102" y="131797"/>
                  </a:lnTo>
                  <a:cubicBezTo>
                    <a:pt x="622037" y="135588"/>
                    <a:pt x="634591" y="148142"/>
                    <a:pt x="638382" y="164078"/>
                  </a:cubicBezTo>
                  <a:close/>
                  <a:moveTo>
                    <a:pt x="572612" y="174127"/>
                  </a:moveTo>
                  <a:cubicBezTo>
                    <a:pt x="572612" y="187052"/>
                    <a:pt x="583127" y="197568"/>
                    <a:pt x="596053" y="197568"/>
                  </a:cubicBezTo>
                  <a:cubicBezTo>
                    <a:pt x="608978" y="197568"/>
                    <a:pt x="619494" y="187052"/>
                    <a:pt x="619494" y="174127"/>
                  </a:cubicBezTo>
                  <a:cubicBezTo>
                    <a:pt x="619494" y="161201"/>
                    <a:pt x="608978" y="150686"/>
                    <a:pt x="596053" y="150686"/>
                  </a:cubicBezTo>
                  <a:cubicBezTo>
                    <a:pt x="583127" y="150686"/>
                    <a:pt x="572612" y="161201"/>
                    <a:pt x="572612" y="174127"/>
                  </a:cubicBezTo>
                  <a:close/>
                  <a:moveTo>
                    <a:pt x="517967" y="164078"/>
                  </a:moveTo>
                  <a:lnTo>
                    <a:pt x="553733" y="164078"/>
                  </a:lnTo>
                  <a:cubicBezTo>
                    <a:pt x="557515" y="148142"/>
                    <a:pt x="570078" y="135579"/>
                    <a:pt x="586014" y="131797"/>
                  </a:cubicBezTo>
                  <a:lnTo>
                    <a:pt x="586014" y="95764"/>
                  </a:lnTo>
                  <a:cubicBezTo>
                    <a:pt x="550781" y="100794"/>
                    <a:pt x="522853" y="128788"/>
                    <a:pt x="517967" y="164078"/>
                  </a:cubicBezTo>
                  <a:close/>
                  <a:moveTo>
                    <a:pt x="675615" y="413014"/>
                  </a:moveTo>
                  <a:lnTo>
                    <a:pt x="663557" y="381438"/>
                  </a:lnTo>
                  <a:cubicBezTo>
                    <a:pt x="653746" y="355787"/>
                    <a:pt x="628695" y="338547"/>
                    <a:pt x="601244" y="338547"/>
                  </a:cubicBezTo>
                  <a:lnTo>
                    <a:pt x="508994" y="338547"/>
                  </a:lnTo>
                  <a:lnTo>
                    <a:pt x="508994" y="378400"/>
                  </a:lnTo>
                  <a:lnTo>
                    <a:pt x="562573" y="378400"/>
                  </a:lnTo>
                  <a:lnTo>
                    <a:pt x="562573" y="398488"/>
                  </a:lnTo>
                  <a:lnTo>
                    <a:pt x="508994" y="398488"/>
                  </a:lnTo>
                  <a:lnTo>
                    <a:pt x="508994" y="438674"/>
                  </a:lnTo>
                  <a:lnTo>
                    <a:pt x="562573" y="438674"/>
                  </a:lnTo>
                  <a:lnTo>
                    <a:pt x="562573" y="458762"/>
                  </a:lnTo>
                  <a:lnTo>
                    <a:pt x="508994" y="458762"/>
                  </a:lnTo>
                  <a:lnTo>
                    <a:pt x="508994" y="498948"/>
                  </a:lnTo>
                  <a:lnTo>
                    <a:pt x="709905" y="498948"/>
                  </a:lnTo>
                  <a:lnTo>
                    <a:pt x="709905" y="452371"/>
                  </a:lnTo>
                  <a:cubicBezTo>
                    <a:pt x="694532" y="443789"/>
                    <a:pt x="682111" y="430025"/>
                    <a:pt x="675615" y="413014"/>
                  </a:cubicBezTo>
                  <a:close/>
                  <a:moveTo>
                    <a:pt x="606102" y="95431"/>
                  </a:moveTo>
                  <a:lnTo>
                    <a:pt x="606102" y="131797"/>
                  </a:lnTo>
                  <a:cubicBezTo>
                    <a:pt x="622037" y="135579"/>
                    <a:pt x="634601" y="148142"/>
                    <a:pt x="638382" y="164078"/>
                  </a:cubicBezTo>
                  <a:lnTo>
                    <a:pt x="676825" y="164078"/>
                  </a:lnTo>
                  <a:cubicBezTo>
                    <a:pt x="671796" y="127911"/>
                    <a:pt x="642602" y="99384"/>
                    <a:pt x="606102" y="95431"/>
                  </a:cubicBezTo>
                  <a:close/>
                  <a:moveTo>
                    <a:pt x="596053" y="150686"/>
                  </a:moveTo>
                  <a:cubicBezTo>
                    <a:pt x="583127" y="150686"/>
                    <a:pt x="572612" y="161201"/>
                    <a:pt x="572612" y="174127"/>
                  </a:cubicBezTo>
                  <a:cubicBezTo>
                    <a:pt x="572612" y="187052"/>
                    <a:pt x="583127" y="197568"/>
                    <a:pt x="596053" y="197568"/>
                  </a:cubicBezTo>
                  <a:cubicBezTo>
                    <a:pt x="608978" y="197568"/>
                    <a:pt x="619494" y="187052"/>
                    <a:pt x="619494" y="174127"/>
                  </a:cubicBezTo>
                  <a:cubicBezTo>
                    <a:pt x="619494" y="161201"/>
                    <a:pt x="608978" y="150686"/>
                    <a:pt x="596053" y="150686"/>
                  </a:cubicBezTo>
                  <a:close/>
                  <a:moveTo>
                    <a:pt x="517967" y="164078"/>
                  </a:moveTo>
                  <a:lnTo>
                    <a:pt x="553733" y="164078"/>
                  </a:lnTo>
                  <a:cubicBezTo>
                    <a:pt x="557515" y="148142"/>
                    <a:pt x="570078" y="135579"/>
                    <a:pt x="586014" y="131797"/>
                  </a:cubicBezTo>
                  <a:lnTo>
                    <a:pt x="586014" y="95764"/>
                  </a:lnTo>
                  <a:cubicBezTo>
                    <a:pt x="550781" y="100794"/>
                    <a:pt x="522853" y="128788"/>
                    <a:pt x="517967" y="164078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D8053301-4E7F-6852-AB35-CFDF07F25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6099" y="4391608"/>
              <a:ext cx="1800000" cy="1799500"/>
              <a:chOff x="72370" y="639223"/>
              <a:chExt cx="4732058" cy="4730743"/>
            </a:xfrm>
            <a:solidFill>
              <a:srgbClr val="C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A25CA11-A77E-51FA-ADD3-F9E62081A2A8}"/>
                  </a:ext>
                </a:extLst>
              </p:cNvPr>
              <p:cNvSpPr/>
              <p:nvPr/>
            </p:nvSpPr>
            <p:spPr>
              <a:xfrm>
                <a:off x="2436437" y="3509467"/>
                <a:ext cx="120481" cy="262890"/>
              </a:xfrm>
              <a:custGeom>
                <a:avLst/>
                <a:gdLst>
                  <a:gd name="connsiteX0" fmla="*/ 0 w 120481"/>
                  <a:gd name="connsiteY0" fmla="*/ 0 h 262890"/>
                  <a:gd name="connsiteX1" fmla="*/ 120482 w 120481"/>
                  <a:gd name="connsiteY1" fmla="*/ 0 h 262890"/>
                  <a:gd name="connsiteX2" fmla="*/ 120482 w 120481"/>
                  <a:gd name="connsiteY2" fmla="*/ 262890 h 262890"/>
                  <a:gd name="connsiteX3" fmla="*/ 0 w 120481"/>
                  <a:gd name="connsiteY3" fmla="*/ 262890 h 26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481" h="262890">
                    <a:moveTo>
                      <a:pt x="0" y="0"/>
                    </a:moveTo>
                    <a:lnTo>
                      <a:pt x="120482" y="0"/>
                    </a:lnTo>
                    <a:lnTo>
                      <a:pt x="120482" y="262890"/>
                    </a:lnTo>
                    <a:lnTo>
                      <a:pt x="0" y="2628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01000E2-5A4F-5ED3-65CD-7F3EA4FBB9FB}"/>
                  </a:ext>
                </a:extLst>
              </p:cNvPr>
              <p:cNvSpPr/>
              <p:nvPr/>
            </p:nvSpPr>
            <p:spPr>
              <a:xfrm>
                <a:off x="2436437" y="3115123"/>
                <a:ext cx="120481" cy="262890"/>
              </a:xfrm>
              <a:custGeom>
                <a:avLst/>
                <a:gdLst>
                  <a:gd name="connsiteX0" fmla="*/ 0 w 120481"/>
                  <a:gd name="connsiteY0" fmla="*/ 0 h 262890"/>
                  <a:gd name="connsiteX1" fmla="*/ 120482 w 120481"/>
                  <a:gd name="connsiteY1" fmla="*/ 0 h 262890"/>
                  <a:gd name="connsiteX2" fmla="*/ 120482 w 120481"/>
                  <a:gd name="connsiteY2" fmla="*/ 262890 h 262890"/>
                  <a:gd name="connsiteX3" fmla="*/ 0 w 120481"/>
                  <a:gd name="connsiteY3" fmla="*/ 262890 h 26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481" h="262890">
                    <a:moveTo>
                      <a:pt x="0" y="0"/>
                    </a:moveTo>
                    <a:lnTo>
                      <a:pt x="120482" y="0"/>
                    </a:lnTo>
                    <a:lnTo>
                      <a:pt x="120482" y="262890"/>
                    </a:lnTo>
                    <a:lnTo>
                      <a:pt x="0" y="2628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BCF8531-98DE-C2DC-FB7A-A2C2415248B6}"/>
                  </a:ext>
                </a:extLst>
              </p:cNvPr>
              <p:cNvSpPr/>
              <p:nvPr/>
            </p:nvSpPr>
            <p:spPr>
              <a:xfrm>
                <a:off x="2436552" y="3903707"/>
                <a:ext cx="120500" cy="146151"/>
              </a:xfrm>
              <a:custGeom>
                <a:avLst/>
                <a:gdLst>
                  <a:gd name="connsiteX0" fmla="*/ 120501 w 120500"/>
                  <a:gd name="connsiteY0" fmla="*/ 143304 h 146151"/>
                  <a:gd name="connsiteX1" fmla="*/ 120501 w 120500"/>
                  <a:gd name="connsiteY1" fmla="*/ 0 h 146151"/>
                  <a:gd name="connsiteX2" fmla="*/ 0 w 120500"/>
                  <a:gd name="connsiteY2" fmla="*/ 0 h 146151"/>
                  <a:gd name="connsiteX3" fmla="*/ 0 w 120500"/>
                  <a:gd name="connsiteY3" fmla="*/ 146152 h 146151"/>
                  <a:gd name="connsiteX4" fmla="*/ 74847 w 120500"/>
                  <a:gd name="connsiteY4" fmla="*/ 141761 h 146151"/>
                  <a:gd name="connsiteX5" fmla="*/ 120501 w 120500"/>
                  <a:gd name="connsiteY5" fmla="*/ 143304 h 14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500" h="146151">
                    <a:moveTo>
                      <a:pt x="120501" y="143304"/>
                    </a:moveTo>
                    <a:lnTo>
                      <a:pt x="120501" y="0"/>
                    </a:lnTo>
                    <a:lnTo>
                      <a:pt x="0" y="0"/>
                    </a:lnTo>
                    <a:lnTo>
                      <a:pt x="0" y="146152"/>
                    </a:lnTo>
                    <a:cubicBezTo>
                      <a:pt x="24374" y="143304"/>
                      <a:pt x="49397" y="141761"/>
                      <a:pt x="74847" y="141761"/>
                    </a:cubicBezTo>
                    <a:cubicBezTo>
                      <a:pt x="90126" y="141761"/>
                      <a:pt x="105432" y="142418"/>
                      <a:pt x="120501" y="143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DDF4669-8F31-8961-0633-757DFB4F4FA2}"/>
                  </a:ext>
                </a:extLst>
              </p:cNvPr>
              <p:cNvSpPr/>
              <p:nvPr/>
            </p:nvSpPr>
            <p:spPr>
              <a:xfrm>
                <a:off x="889130" y="3208296"/>
                <a:ext cx="704319" cy="448808"/>
              </a:xfrm>
              <a:custGeom>
                <a:avLst/>
                <a:gdLst>
                  <a:gd name="connsiteX0" fmla="*/ 704298 w 704319"/>
                  <a:gd name="connsiteY0" fmla="*/ 325431 h 448808"/>
                  <a:gd name="connsiteX1" fmla="*/ 703869 w 704319"/>
                  <a:gd name="connsiteY1" fmla="*/ 105613 h 448808"/>
                  <a:gd name="connsiteX2" fmla="*/ 700354 w 704319"/>
                  <a:gd name="connsiteY2" fmla="*/ 105613 h 448808"/>
                  <a:gd name="connsiteX3" fmla="*/ 352092 w 704319"/>
                  <a:gd name="connsiteY3" fmla="*/ 0 h 448808"/>
                  <a:gd name="connsiteX4" fmla="*/ 3848 w 704319"/>
                  <a:gd name="connsiteY4" fmla="*/ 105813 h 448808"/>
                  <a:gd name="connsiteX5" fmla="*/ 0 w 704319"/>
                  <a:gd name="connsiteY5" fmla="*/ 105813 h 448808"/>
                  <a:gd name="connsiteX6" fmla="*/ 0 w 704319"/>
                  <a:gd name="connsiteY6" fmla="*/ 108699 h 448808"/>
                  <a:gd name="connsiteX7" fmla="*/ 29575 w 704319"/>
                  <a:gd name="connsiteY7" fmla="*/ 149981 h 448808"/>
                  <a:gd name="connsiteX8" fmla="*/ 352139 w 704319"/>
                  <a:gd name="connsiteY8" fmla="*/ 217256 h 448808"/>
                  <a:gd name="connsiteX9" fmla="*/ 676942 w 704319"/>
                  <a:gd name="connsiteY9" fmla="*/ 147847 h 448808"/>
                  <a:gd name="connsiteX10" fmla="*/ 703859 w 704319"/>
                  <a:gd name="connsiteY10" fmla="*/ 111366 h 448808"/>
                  <a:gd name="connsiteX11" fmla="*/ 704060 w 704319"/>
                  <a:gd name="connsiteY11" fmla="*/ 235715 h 448808"/>
                  <a:gd name="connsiteX12" fmla="*/ 351825 w 704319"/>
                  <a:gd name="connsiteY12" fmla="*/ 304086 h 448808"/>
                  <a:gd name="connsiteX13" fmla="*/ 76571 w 704319"/>
                  <a:gd name="connsiteY13" fmla="*/ 267805 h 448808"/>
                  <a:gd name="connsiteX14" fmla="*/ 57 w 704319"/>
                  <a:gd name="connsiteY14" fmla="*/ 235753 h 448808"/>
                  <a:gd name="connsiteX15" fmla="*/ 114 w 704319"/>
                  <a:gd name="connsiteY15" fmla="*/ 338261 h 448808"/>
                  <a:gd name="connsiteX16" fmla="*/ 114 w 704319"/>
                  <a:gd name="connsiteY16" fmla="*/ 341929 h 448808"/>
                  <a:gd name="connsiteX17" fmla="*/ 351834 w 704319"/>
                  <a:gd name="connsiteY17" fmla="*/ 448809 h 448808"/>
                  <a:gd name="connsiteX18" fmla="*/ 352282 w 704319"/>
                  <a:gd name="connsiteY18" fmla="*/ 448809 h 448808"/>
                  <a:gd name="connsiteX19" fmla="*/ 704298 w 704319"/>
                  <a:gd name="connsiteY19" fmla="*/ 341281 h 448808"/>
                  <a:gd name="connsiteX20" fmla="*/ 704298 w 704319"/>
                  <a:gd name="connsiteY20" fmla="*/ 428397 h 448808"/>
                  <a:gd name="connsiteX21" fmla="*/ 704298 w 704319"/>
                  <a:gd name="connsiteY21" fmla="*/ 325431 h 44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4319" h="448808">
                    <a:moveTo>
                      <a:pt x="704298" y="325431"/>
                    </a:moveTo>
                    <a:cubicBezTo>
                      <a:pt x="704145" y="213589"/>
                      <a:pt x="703869" y="105613"/>
                      <a:pt x="703869" y="105613"/>
                    </a:cubicBezTo>
                    <a:lnTo>
                      <a:pt x="700354" y="105613"/>
                    </a:lnTo>
                    <a:cubicBezTo>
                      <a:pt x="695335" y="46997"/>
                      <a:pt x="541515" y="-38"/>
                      <a:pt x="352092" y="0"/>
                    </a:cubicBezTo>
                    <a:cubicBezTo>
                      <a:pt x="162611" y="76"/>
                      <a:pt x="8820" y="47177"/>
                      <a:pt x="3848" y="105813"/>
                    </a:cubicBezTo>
                    <a:lnTo>
                      <a:pt x="0" y="105813"/>
                    </a:lnTo>
                    <a:lnTo>
                      <a:pt x="0" y="108699"/>
                    </a:lnTo>
                    <a:cubicBezTo>
                      <a:pt x="1229" y="123358"/>
                      <a:pt x="11706" y="137293"/>
                      <a:pt x="29575" y="149981"/>
                    </a:cubicBezTo>
                    <a:cubicBezTo>
                      <a:pt x="81763" y="189472"/>
                      <a:pt x="206435" y="217284"/>
                      <a:pt x="352139" y="217256"/>
                    </a:cubicBezTo>
                    <a:cubicBezTo>
                      <a:pt x="500186" y="217218"/>
                      <a:pt x="626355" y="188405"/>
                      <a:pt x="676942" y="147847"/>
                    </a:cubicBezTo>
                    <a:cubicBezTo>
                      <a:pt x="692144" y="136503"/>
                      <a:pt x="701726" y="124235"/>
                      <a:pt x="703859" y="111366"/>
                    </a:cubicBezTo>
                    <a:cubicBezTo>
                      <a:pt x="703859" y="129054"/>
                      <a:pt x="704060" y="184147"/>
                      <a:pt x="704060" y="235715"/>
                    </a:cubicBezTo>
                    <a:cubicBezTo>
                      <a:pt x="618220" y="284398"/>
                      <a:pt x="482365" y="303876"/>
                      <a:pt x="351825" y="304086"/>
                    </a:cubicBezTo>
                    <a:cubicBezTo>
                      <a:pt x="249155" y="304086"/>
                      <a:pt x="151333" y="291246"/>
                      <a:pt x="76571" y="267805"/>
                    </a:cubicBezTo>
                    <a:cubicBezTo>
                      <a:pt x="45815" y="258299"/>
                      <a:pt x="20631" y="247450"/>
                      <a:pt x="57" y="235753"/>
                    </a:cubicBezTo>
                    <a:lnTo>
                      <a:pt x="114" y="338261"/>
                    </a:lnTo>
                    <a:lnTo>
                      <a:pt x="114" y="341929"/>
                    </a:lnTo>
                    <a:cubicBezTo>
                      <a:pt x="4763" y="401222"/>
                      <a:pt x="160649" y="448809"/>
                      <a:pt x="351834" y="448809"/>
                    </a:cubicBezTo>
                    <a:cubicBezTo>
                      <a:pt x="352034" y="448809"/>
                      <a:pt x="352034" y="448809"/>
                      <a:pt x="352282" y="448809"/>
                    </a:cubicBezTo>
                    <a:cubicBezTo>
                      <a:pt x="544106" y="448590"/>
                      <a:pt x="700316" y="400793"/>
                      <a:pt x="704298" y="341281"/>
                    </a:cubicBezTo>
                    <a:cubicBezTo>
                      <a:pt x="704298" y="359331"/>
                      <a:pt x="704298" y="392649"/>
                      <a:pt x="704298" y="428397"/>
                    </a:cubicBezTo>
                    <a:cubicBezTo>
                      <a:pt x="704317" y="395754"/>
                      <a:pt x="704336" y="360493"/>
                      <a:pt x="704298" y="325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02A732-C386-3E83-58ED-447285BA112F}"/>
                  </a:ext>
                </a:extLst>
              </p:cNvPr>
              <p:cNvSpPr/>
              <p:nvPr/>
            </p:nvSpPr>
            <p:spPr>
              <a:xfrm>
                <a:off x="889273" y="3554635"/>
                <a:ext cx="704364" cy="333670"/>
              </a:xfrm>
              <a:custGeom>
                <a:avLst/>
                <a:gdLst>
                  <a:gd name="connsiteX0" fmla="*/ 704364 w 704364"/>
                  <a:gd name="connsiteY0" fmla="*/ 223914 h 333670"/>
                  <a:gd name="connsiteX1" fmla="*/ 704164 w 704364"/>
                  <a:gd name="connsiteY1" fmla="*/ 122987 h 333670"/>
                  <a:gd name="connsiteX2" fmla="*/ 704164 w 704364"/>
                  <a:gd name="connsiteY2" fmla="*/ 122129 h 333670"/>
                  <a:gd name="connsiteX3" fmla="*/ 627383 w 704364"/>
                  <a:gd name="connsiteY3" fmla="*/ 154667 h 333670"/>
                  <a:gd name="connsiteX4" fmla="*/ 351701 w 704364"/>
                  <a:gd name="connsiteY4" fmla="*/ 190948 h 333670"/>
                  <a:gd name="connsiteX5" fmla="*/ 76648 w 704364"/>
                  <a:gd name="connsiteY5" fmla="*/ 154667 h 333670"/>
                  <a:gd name="connsiteX6" fmla="*/ 76 w 704364"/>
                  <a:gd name="connsiteY6" fmla="*/ 122577 h 333670"/>
                  <a:gd name="connsiteX7" fmla="*/ 0 w 704364"/>
                  <a:gd name="connsiteY7" fmla="*/ 0 h 333670"/>
                  <a:gd name="connsiteX8" fmla="*/ 76 w 704364"/>
                  <a:gd name="connsiteY8" fmla="*/ 224133 h 333670"/>
                  <a:gd name="connsiteX9" fmla="*/ 352149 w 704364"/>
                  <a:gd name="connsiteY9" fmla="*/ 333670 h 333670"/>
                  <a:gd name="connsiteX10" fmla="*/ 704364 w 704364"/>
                  <a:gd name="connsiteY10" fmla="*/ 223914 h 33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4364" h="333670">
                    <a:moveTo>
                      <a:pt x="704364" y="223914"/>
                    </a:moveTo>
                    <a:cubicBezTo>
                      <a:pt x="704364" y="223676"/>
                      <a:pt x="704193" y="181642"/>
                      <a:pt x="704164" y="122987"/>
                    </a:cubicBezTo>
                    <a:cubicBezTo>
                      <a:pt x="704164" y="122711"/>
                      <a:pt x="704164" y="122406"/>
                      <a:pt x="704164" y="122129"/>
                    </a:cubicBezTo>
                    <a:cubicBezTo>
                      <a:pt x="683590" y="134093"/>
                      <a:pt x="658139" y="144942"/>
                      <a:pt x="627383" y="154667"/>
                    </a:cubicBezTo>
                    <a:cubicBezTo>
                      <a:pt x="552574" y="177898"/>
                      <a:pt x="454800" y="190719"/>
                      <a:pt x="351701" y="190948"/>
                    </a:cubicBezTo>
                    <a:cubicBezTo>
                      <a:pt x="249031" y="190948"/>
                      <a:pt x="151209" y="178108"/>
                      <a:pt x="76648" y="154667"/>
                    </a:cubicBezTo>
                    <a:cubicBezTo>
                      <a:pt x="45891" y="145142"/>
                      <a:pt x="20669" y="134293"/>
                      <a:pt x="76" y="122577"/>
                    </a:cubicBezTo>
                    <a:lnTo>
                      <a:pt x="0" y="0"/>
                    </a:lnTo>
                    <a:lnTo>
                      <a:pt x="76" y="224133"/>
                    </a:lnTo>
                    <a:cubicBezTo>
                      <a:pt x="76" y="284759"/>
                      <a:pt x="157629" y="333870"/>
                      <a:pt x="352149" y="333670"/>
                    </a:cubicBezTo>
                    <a:cubicBezTo>
                      <a:pt x="546840" y="333670"/>
                      <a:pt x="704364" y="284540"/>
                      <a:pt x="704364" y="223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4ACE39-B689-77A8-9E22-DB6B8194A4E9}"/>
                  </a:ext>
                </a:extLst>
              </p:cNvPr>
              <p:cNvSpPr/>
              <p:nvPr/>
            </p:nvSpPr>
            <p:spPr>
              <a:xfrm>
                <a:off x="350186" y="948766"/>
                <a:ext cx="872137" cy="1130884"/>
              </a:xfrm>
              <a:custGeom>
                <a:avLst/>
                <a:gdLst>
                  <a:gd name="connsiteX0" fmla="*/ 595694 w 872137"/>
                  <a:gd name="connsiteY0" fmla="*/ 0 h 1130884"/>
                  <a:gd name="connsiteX1" fmla="*/ 31013 w 872137"/>
                  <a:gd name="connsiteY1" fmla="*/ 0 h 1130884"/>
                  <a:gd name="connsiteX2" fmla="*/ 0 w 872137"/>
                  <a:gd name="connsiteY2" fmla="*/ 30994 h 1130884"/>
                  <a:gd name="connsiteX3" fmla="*/ 0 w 872137"/>
                  <a:gd name="connsiteY3" fmla="*/ 31537 h 1130884"/>
                  <a:gd name="connsiteX4" fmla="*/ 0 w 872137"/>
                  <a:gd name="connsiteY4" fmla="*/ 821093 h 1130884"/>
                  <a:gd name="connsiteX5" fmla="*/ 0 w 872137"/>
                  <a:gd name="connsiteY5" fmla="*/ 1099347 h 1130884"/>
                  <a:gd name="connsiteX6" fmla="*/ 31537 w 872137"/>
                  <a:gd name="connsiteY6" fmla="*/ 1130884 h 1130884"/>
                  <a:gd name="connsiteX7" fmla="*/ 840600 w 872137"/>
                  <a:gd name="connsiteY7" fmla="*/ 1130884 h 1130884"/>
                  <a:gd name="connsiteX8" fmla="*/ 872138 w 872137"/>
                  <a:gd name="connsiteY8" fmla="*/ 1099347 h 1130884"/>
                  <a:gd name="connsiteX9" fmla="*/ 872138 w 872137"/>
                  <a:gd name="connsiteY9" fmla="*/ 31537 h 1130884"/>
                  <a:gd name="connsiteX10" fmla="*/ 840600 w 872137"/>
                  <a:gd name="connsiteY10" fmla="*/ 0 h 1130884"/>
                  <a:gd name="connsiteX11" fmla="*/ 595694 w 872137"/>
                  <a:gd name="connsiteY11" fmla="*/ 0 h 1130884"/>
                  <a:gd name="connsiteX12" fmla="*/ 595694 w 872137"/>
                  <a:gd name="connsiteY12" fmla="*/ 0 h 113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2137" h="1130884">
                    <a:moveTo>
                      <a:pt x="595694" y="0"/>
                    </a:moveTo>
                    <a:lnTo>
                      <a:pt x="31013" y="0"/>
                    </a:lnTo>
                    <a:cubicBezTo>
                      <a:pt x="13897" y="0"/>
                      <a:pt x="0" y="13859"/>
                      <a:pt x="0" y="30994"/>
                    </a:cubicBezTo>
                    <a:lnTo>
                      <a:pt x="0" y="31537"/>
                    </a:lnTo>
                    <a:lnTo>
                      <a:pt x="0" y="821093"/>
                    </a:lnTo>
                    <a:lnTo>
                      <a:pt x="0" y="1099347"/>
                    </a:lnTo>
                    <a:cubicBezTo>
                      <a:pt x="0" y="1116759"/>
                      <a:pt x="14116" y="1130884"/>
                      <a:pt x="31537" y="1130884"/>
                    </a:cubicBezTo>
                    <a:lnTo>
                      <a:pt x="840600" y="1130884"/>
                    </a:lnTo>
                    <a:cubicBezTo>
                      <a:pt x="858012" y="1130884"/>
                      <a:pt x="872138" y="1116768"/>
                      <a:pt x="872138" y="1099347"/>
                    </a:cubicBezTo>
                    <a:lnTo>
                      <a:pt x="872138" y="31537"/>
                    </a:lnTo>
                    <a:cubicBezTo>
                      <a:pt x="872138" y="14126"/>
                      <a:pt x="858022" y="0"/>
                      <a:pt x="840600" y="0"/>
                    </a:cubicBezTo>
                    <a:lnTo>
                      <a:pt x="595694" y="0"/>
                    </a:lnTo>
                    <a:lnTo>
                      <a:pt x="59569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8425497-6907-7E4D-9B00-8A0499F02623}"/>
                  </a:ext>
                </a:extLst>
              </p:cNvPr>
              <p:cNvSpPr/>
              <p:nvPr/>
            </p:nvSpPr>
            <p:spPr>
              <a:xfrm>
                <a:off x="73733" y="639223"/>
                <a:ext cx="872147" cy="1130626"/>
              </a:xfrm>
              <a:custGeom>
                <a:avLst/>
                <a:gdLst>
                  <a:gd name="connsiteX0" fmla="*/ 26079 w 872147"/>
                  <a:gd name="connsiteY0" fmla="*/ 1130627 h 1130626"/>
                  <a:gd name="connsiteX1" fmla="*/ 166926 w 872147"/>
                  <a:gd name="connsiteY1" fmla="*/ 1130627 h 1130626"/>
                  <a:gd name="connsiteX2" fmla="*/ 166926 w 872147"/>
                  <a:gd name="connsiteY2" fmla="*/ 309543 h 1130626"/>
                  <a:gd name="connsiteX3" fmla="*/ 276463 w 872147"/>
                  <a:gd name="connsiteY3" fmla="*/ 200006 h 1130626"/>
                  <a:gd name="connsiteX4" fmla="*/ 872147 w 872147"/>
                  <a:gd name="connsiteY4" fmla="*/ 200006 h 1130626"/>
                  <a:gd name="connsiteX5" fmla="*/ 872147 w 872147"/>
                  <a:gd name="connsiteY5" fmla="*/ 26041 h 1130626"/>
                  <a:gd name="connsiteX6" fmla="*/ 845839 w 872147"/>
                  <a:gd name="connsiteY6" fmla="*/ 0 h 1130626"/>
                  <a:gd name="connsiteX7" fmla="*/ 26079 w 872147"/>
                  <a:gd name="connsiteY7" fmla="*/ 0 h 1130626"/>
                  <a:gd name="connsiteX8" fmla="*/ 0 w 872147"/>
                  <a:gd name="connsiteY8" fmla="*/ 26041 h 1130626"/>
                  <a:gd name="connsiteX9" fmla="*/ 0 w 872147"/>
                  <a:gd name="connsiteY9" fmla="*/ 1104557 h 1130626"/>
                  <a:gd name="connsiteX10" fmla="*/ 26079 w 872147"/>
                  <a:gd name="connsiteY10" fmla="*/ 1130627 h 113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2147" h="1130626">
                    <a:moveTo>
                      <a:pt x="26079" y="1130627"/>
                    </a:moveTo>
                    <a:lnTo>
                      <a:pt x="166926" y="1130627"/>
                    </a:lnTo>
                    <a:lnTo>
                      <a:pt x="166926" y="309543"/>
                    </a:lnTo>
                    <a:cubicBezTo>
                      <a:pt x="166926" y="249060"/>
                      <a:pt x="215779" y="200006"/>
                      <a:pt x="276463" y="200006"/>
                    </a:cubicBezTo>
                    <a:lnTo>
                      <a:pt x="872147" y="200006"/>
                    </a:lnTo>
                    <a:lnTo>
                      <a:pt x="872147" y="26041"/>
                    </a:lnTo>
                    <a:cubicBezTo>
                      <a:pt x="872147" y="11582"/>
                      <a:pt x="860317" y="0"/>
                      <a:pt x="845839" y="0"/>
                    </a:cubicBezTo>
                    <a:lnTo>
                      <a:pt x="26079" y="0"/>
                    </a:lnTo>
                    <a:cubicBezTo>
                      <a:pt x="11601" y="0"/>
                      <a:pt x="0" y="11592"/>
                      <a:pt x="0" y="26041"/>
                    </a:cubicBezTo>
                    <a:lnTo>
                      <a:pt x="0" y="1104557"/>
                    </a:lnTo>
                    <a:cubicBezTo>
                      <a:pt x="-10" y="1118997"/>
                      <a:pt x="11601" y="1130627"/>
                      <a:pt x="26079" y="11306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A1866AC-E702-9D0E-6FB9-B5B7CE40FAD3}"/>
                  </a:ext>
                </a:extLst>
              </p:cNvPr>
              <p:cNvSpPr/>
              <p:nvPr/>
            </p:nvSpPr>
            <p:spPr>
              <a:xfrm>
                <a:off x="72370" y="2997022"/>
                <a:ext cx="697487" cy="217227"/>
              </a:xfrm>
              <a:custGeom>
                <a:avLst/>
                <a:gdLst>
                  <a:gd name="connsiteX0" fmla="*/ 57 w 697487"/>
                  <a:gd name="connsiteY0" fmla="*/ 108976 h 217227"/>
                  <a:gd name="connsiteX1" fmla="*/ 57 w 697487"/>
                  <a:gd name="connsiteY1" fmla="*/ 120082 h 217227"/>
                  <a:gd name="connsiteX2" fmla="*/ 14830 w 697487"/>
                  <a:gd name="connsiteY2" fmla="*/ 139951 h 217227"/>
                  <a:gd name="connsiteX3" fmla="*/ 348767 w 697487"/>
                  <a:gd name="connsiteY3" fmla="*/ 217227 h 217227"/>
                  <a:gd name="connsiteX4" fmla="*/ 681952 w 697487"/>
                  <a:gd name="connsiteY4" fmla="*/ 140637 h 217227"/>
                  <a:gd name="connsiteX5" fmla="*/ 697173 w 697487"/>
                  <a:gd name="connsiteY5" fmla="*/ 120691 h 217227"/>
                  <a:gd name="connsiteX6" fmla="*/ 697154 w 697487"/>
                  <a:gd name="connsiteY6" fmla="*/ 110462 h 217227"/>
                  <a:gd name="connsiteX7" fmla="*/ 697487 w 697487"/>
                  <a:gd name="connsiteY7" fmla="*/ 108528 h 217227"/>
                  <a:gd name="connsiteX8" fmla="*/ 697135 w 697487"/>
                  <a:gd name="connsiteY8" fmla="*/ 106537 h 217227"/>
                  <a:gd name="connsiteX9" fmla="*/ 697135 w 697487"/>
                  <a:gd name="connsiteY9" fmla="*/ 105461 h 217227"/>
                  <a:gd name="connsiteX10" fmla="*/ 696963 w 697487"/>
                  <a:gd name="connsiteY10" fmla="*/ 105461 h 217227"/>
                  <a:gd name="connsiteX11" fmla="*/ 348701 w 697487"/>
                  <a:gd name="connsiteY11" fmla="*/ 0 h 217227"/>
                  <a:gd name="connsiteX12" fmla="*/ 495 w 697487"/>
                  <a:gd name="connsiteY12" fmla="*/ 105680 h 217227"/>
                  <a:gd name="connsiteX13" fmla="*/ 257 w 697487"/>
                  <a:gd name="connsiteY13" fmla="*/ 105680 h 217227"/>
                  <a:gd name="connsiteX14" fmla="*/ 57 w 697487"/>
                  <a:gd name="connsiteY14" fmla="*/ 105680 h 217227"/>
                  <a:gd name="connsiteX15" fmla="*/ 57 w 697487"/>
                  <a:gd name="connsiteY15" fmla="*/ 108433 h 217227"/>
                  <a:gd name="connsiteX16" fmla="*/ 0 w 697487"/>
                  <a:gd name="connsiteY16" fmla="*/ 108690 h 217227"/>
                  <a:gd name="connsiteX17" fmla="*/ 57 w 697487"/>
                  <a:gd name="connsiteY17" fmla="*/ 108976 h 21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97487" h="217227">
                    <a:moveTo>
                      <a:pt x="57" y="108976"/>
                    </a:moveTo>
                    <a:lnTo>
                      <a:pt x="57" y="120082"/>
                    </a:lnTo>
                    <a:cubicBezTo>
                      <a:pt x="2981" y="126930"/>
                      <a:pt x="8020" y="133550"/>
                      <a:pt x="14830" y="139951"/>
                    </a:cubicBezTo>
                    <a:cubicBezTo>
                      <a:pt x="57969" y="184690"/>
                      <a:pt x="191062" y="217265"/>
                      <a:pt x="348767" y="217227"/>
                    </a:cubicBezTo>
                    <a:cubicBezTo>
                      <a:pt x="505463" y="217189"/>
                      <a:pt x="638013" y="184966"/>
                      <a:pt x="681952" y="140637"/>
                    </a:cubicBezTo>
                    <a:cubicBezTo>
                      <a:pt x="688924" y="134236"/>
                      <a:pt x="694096" y="127559"/>
                      <a:pt x="697173" y="120691"/>
                    </a:cubicBezTo>
                    <a:cubicBezTo>
                      <a:pt x="697154" y="116377"/>
                      <a:pt x="697154" y="113005"/>
                      <a:pt x="697154" y="110462"/>
                    </a:cubicBezTo>
                    <a:cubicBezTo>
                      <a:pt x="697211" y="109814"/>
                      <a:pt x="697487" y="109157"/>
                      <a:pt x="697487" y="108528"/>
                    </a:cubicBezTo>
                    <a:cubicBezTo>
                      <a:pt x="697487" y="107842"/>
                      <a:pt x="697173" y="107185"/>
                      <a:pt x="697135" y="106537"/>
                    </a:cubicBezTo>
                    <a:cubicBezTo>
                      <a:pt x="697135" y="105851"/>
                      <a:pt x="697135" y="105461"/>
                      <a:pt x="697135" y="105461"/>
                    </a:cubicBezTo>
                    <a:lnTo>
                      <a:pt x="696963" y="105461"/>
                    </a:lnTo>
                    <a:cubicBezTo>
                      <a:pt x="691715" y="46920"/>
                      <a:pt x="538001" y="-76"/>
                      <a:pt x="348701" y="0"/>
                    </a:cubicBezTo>
                    <a:cubicBezTo>
                      <a:pt x="159372" y="29"/>
                      <a:pt x="5648" y="47092"/>
                      <a:pt x="495" y="105680"/>
                    </a:cubicBezTo>
                    <a:lnTo>
                      <a:pt x="257" y="105680"/>
                    </a:lnTo>
                    <a:lnTo>
                      <a:pt x="57" y="105680"/>
                    </a:lnTo>
                    <a:lnTo>
                      <a:pt x="57" y="108433"/>
                    </a:lnTo>
                    <a:cubicBezTo>
                      <a:pt x="57" y="108528"/>
                      <a:pt x="0" y="108604"/>
                      <a:pt x="0" y="108690"/>
                    </a:cubicBezTo>
                    <a:cubicBezTo>
                      <a:pt x="0" y="108766"/>
                      <a:pt x="57" y="108861"/>
                      <a:pt x="57" y="1089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2CEA36B-50E0-88F3-DCA6-007A8DB9ECDF}"/>
                  </a:ext>
                </a:extLst>
              </p:cNvPr>
              <p:cNvSpPr/>
              <p:nvPr/>
            </p:nvSpPr>
            <p:spPr>
              <a:xfrm>
                <a:off x="72428" y="3233985"/>
                <a:ext cx="697315" cy="211245"/>
              </a:xfrm>
              <a:custGeom>
                <a:avLst/>
                <a:gdLst>
                  <a:gd name="connsiteX0" fmla="*/ 348758 w 697315"/>
                  <a:gd name="connsiteY0" fmla="*/ 211245 h 211245"/>
                  <a:gd name="connsiteX1" fmla="*/ 697316 w 697315"/>
                  <a:gd name="connsiteY1" fmla="*/ 118024 h 211245"/>
                  <a:gd name="connsiteX2" fmla="*/ 697316 w 697315"/>
                  <a:gd name="connsiteY2" fmla="*/ 107642 h 211245"/>
                  <a:gd name="connsiteX3" fmla="*/ 697221 w 697315"/>
                  <a:gd name="connsiteY3" fmla="*/ 76 h 211245"/>
                  <a:gd name="connsiteX4" fmla="*/ 624011 w 697315"/>
                  <a:gd name="connsiteY4" fmla="*/ 30489 h 211245"/>
                  <a:gd name="connsiteX5" fmla="*/ 348310 w 697315"/>
                  <a:gd name="connsiteY5" fmla="*/ 66542 h 211245"/>
                  <a:gd name="connsiteX6" fmla="*/ 73257 w 697315"/>
                  <a:gd name="connsiteY6" fmla="*/ 30489 h 211245"/>
                  <a:gd name="connsiteX7" fmla="*/ 0 w 697315"/>
                  <a:gd name="connsiteY7" fmla="*/ 0 h 211245"/>
                  <a:gd name="connsiteX8" fmla="*/ 0 w 697315"/>
                  <a:gd name="connsiteY8" fmla="*/ 116329 h 211245"/>
                  <a:gd name="connsiteX9" fmla="*/ 348520 w 697315"/>
                  <a:gd name="connsiteY9" fmla="*/ 211245 h 211245"/>
                  <a:gd name="connsiteX10" fmla="*/ 348758 w 697315"/>
                  <a:gd name="connsiteY10" fmla="*/ 211245 h 21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7315" h="211245">
                    <a:moveTo>
                      <a:pt x="348758" y="211245"/>
                    </a:moveTo>
                    <a:cubicBezTo>
                      <a:pt x="525437" y="211245"/>
                      <a:pt x="671789" y="170821"/>
                      <a:pt x="697316" y="118024"/>
                    </a:cubicBezTo>
                    <a:cubicBezTo>
                      <a:pt x="697316" y="114548"/>
                      <a:pt x="697316" y="111071"/>
                      <a:pt x="697316" y="107642"/>
                    </a:cubicBezTo>
                    <a:cubicBezTo>
                      <a:pt x="697297" y="68999"/>
                      <a:pt x="697240" y="32499"/>
                      <a:pt x="697221" y="76"/>
                    </a:cubicBezTo>
                    <a:cubicBezTo>
                      <a:pt x="677256" y="11087"/>
                      <a:pt x="653091" y="21488"/>
                      <a:pt x="624011" y="30489"/>
                    </a:cubicBezTo>
                    <a:cubicBezTo>
                      <a:pt x="549221" y="53721"/>
                      <a:pt x="451428" y="66542"/>
                      <a:pt x="348310" y="66542"/>
                    </a:cubicBezTo>
                    <a:cubicBezTo>
                      <a:pt x="245640" y="66542"/>
                      <a:pt x="148066" y="53721"/>
                      <a:pt x="73257" y="30489"/>
                    </a:cubicBezTo>
                    <a:cubicBezTo>
                      <a:pt x="44139" y="21488"/>
                      <a:pt x="20126" y="11049"/>
                      <a:pt x="0" y="0"/>
                    </a:cubicBezTo>
                    <a:lnTo>
                      <a:pt x="0" y="116329"/>
                    </a:lnTo>
                    <a:cubicBezTo>
                      <a:pt x="22993" y="169831"/>
                      <a:pt x="170021" y="211245"/>
                      <a:pt x="348520" y="211245"/>
                    </a:cubicBezTo>
                    <a:lnTo>
                      <a:pt x="348758" y="211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AB401F4-9629-3B7A-029E-F661CD9842F8}"/>
                  </a:ext>
                </a:extLst>
              </p:cNvPr>
              <p:cNvSpPr/>
              <p:nvPr/>
            </p:nvSpPr>
            <p:spPr>
              <a:xfrm>
                <a:off x="72428" y="3466833"/>
                <a:ext cx="697439" cy="210083"/>
              </a:xfrm>
              <a:custGeom>
                <a:avLst/>
                <a:gdLst>
                  <a:gd name="connsiteX0" fmla="*/ 0 w 697439"/>
                  <a:gd name="connsiteY0" fmla="*/ 115129 h 210083"/>
                  <a:gd name="connsiteX1" fmla="*/ 348520 w 697439"/>
                  <a:gd name="connsiteY1" fmla="*/ 210083 h 210083"/>
                  <a:gd name="connsiteX2" fmla="*/ 348758 w 697439"/>
                  <a:gd name="connsiteY2" fmla="*/ 210083 h 210083"/>
                  <a:gd name="connsiteX3" fmla="*/ 697440 w 697439"/>
                  <a:gd name="connsiteY3" fmla="*/ 116529 h 210083"/>
                  <a:gd name="connsiteX4" fmla="*/ 697363 w 697439"/>
                  <a:gd name="connsiteY4" fmla="*/ 0 h 210083"/>
                  <a:gd name="connsiteX5" fmla="*/ 624211 w 697439"/>
                  <a:gd name="connsiteY5" fmla="*/ 30642 h 210083"/>
                  <a:gd name="connsiteX6" fmla="*/ 348510 w 697439"/>
                  <a:gd name="connsiteY6" fmla="*/ 66923 h 210083"/>
                  <a:gd name="connsiteX7" fmla="*/ 73257 w 697439"/>
                  <a:gd name="connsiteY7" fmla="*/ 30871 h 210083"/>
                  <a:gd name="connsiteX8" fmla="*/ 0 w 697439"/>
                  <a:gd name="connsiteY8" fmla="*/ 419 h 210083"/>
                  <a:gd name="connsiteX9" fmla="*/ 0 w 697439"/>
                  <a:gd name="connsiteY9" fmla="*/ 115129 h 21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7439" h="210083">
                    <a:moveTo>
                      <a:pt x="0" y="115129"/>
                    </a:moveTo>
                    <a:cubicBezTo>
                      <a:pt x="22993" y="168631"/>
                      <a:pt x="170021" y="210083"/>
                      <a:pt x="348520" y="210083"/>
                    </a:cubicBezTo>
                    <a:lnTo>
                      <a:pt x="348758" y="210083"/>
                    </a:lnTo>
                    <a:cubicBezTo>
                      <a:pt x="525790" y="210083"/>
                      <a:pt x="672370" y="169469"/>
                      <a:pt x="697440" y="116529"/>
                    </a:cubicBezTo>
                    <a:cubicBezTo>
                      <a:pt x="697421" y="79229"/>
                      <a:pt x="697382" y="39719"/>
                      <a:pt x="697363" y="0"/>
                    </a:cubicBezTo>
                    <a:cubicBezTo>
                      <a:pt x="686533" y="5229"/>
                      <a:pt x="649996" y="22603"/>
                      <a:pt x="624211" y="30642"/>
                    </a:cubicBezTo>
                    <a:cubicBezTo>
                      <a:pt x="549440" y="54102"/>
                      <a:pt x="451628" y="66923"/>
                      <a:pt x="348510" y="66923"/>
                    </a:cubicBezTo>
                    <a:cubicBezTo>
                      <a:pt x="245631" y="66923"/>
                      <a:pt x="148057" y="54102"/>
                      <a:pt x="73257" y="30871"/>
                    </a:cubicBezTo>
                    <a:cubicBezTo>
                      <a:pt x="44139" y="21850"/>
                      <a:pt x="20126" y="11430"/>
                      <a:pt x="0" y="419"/>
                    </a:cubicBezTo>
                    <a:lnTo>
                      <a:pt x="0" y="1151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2FD823-3EA9-992B-8CF1-66750B2AE32E}"/>
                  </a:ext>
                </a:extLst>
              </p:cNvPr>
              <p:cNvSpPr/>
              <p:nvPr/>
            </p:nvSpPr>
            <p:spPr>
              <a:xfrm>
                <a:off x="72428" y="3698662"/>
                <a:ext cx="697515" cy="216588"/>
              </a:xfrm>
              <a:custGeom>
                <a:avLst/>
                <a:gdLst>
                  <a:gd name="connsiteX0" fmla="*/ 697516 w 697515"/>
                  <a:gd name="connsiteY0" fmla="*/ 107699 h 216588"/>
                  <a:gd name="connsiteX1" fmla="*/ 697478 w 697515"/>
                  <a:gd name="connsiteY1" fmla="*/ 0 h 216588"/>
                  <a:gd name="connsiteX2" fmla="*/ 348510 w 697515"/>
                  <a:gd name="connsiteY2" fmla="*/ 66751 h 216588"/>
                  <a:gd name="connsiteX3" fmla="*/ 73257 w 697515"/>
                  <a:gd name="connsiteY3" fmla="*/ 30680 h 216588"/>
                  <a:gd name="connsiteX4" fmla="*/ 0 w 697515"/>
                  <a:gd name="connsiteY4" fmla="*/ 228 h 216588"/>
                  <a:gd name="connsiteX5" fmla="*/ 0 w 697515"/>
                  <a:gd name="connsiteY5" fmla="*/ 107928 h 216588"/>
                  <a:gd name="connsiteX6" fmla="*/ 348758 w 697515"/>
                  <a:gd name="connsiteY6" fmla="*/ 216589 h 216588"/>
                  <a:gd name="connsiteX7" fmla="*/ 697516 w 697515"/>
                  <a:gd name="connsiteY7" fmla="*/ 107699 h 216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7515" h="216588">
                    <a:moveTo>
                      <a:pt x="697516" y="107699"/>
                    </a:moveTo>
                    <a:cubicBezTo>
                      <a:pt x="697516" y="107547"/>
                      <a:pt x="697497" y="64598"/>
                      <a:pt x="697478" y="0"/>
                    </a:cubicBezTo>
                    <a:cubicBezTo>
                      <a:pt x="611476" y="47625"/>
                      <a:pt x="477507" y="66751"/>
                      <a:pt x="348510" y="66751"/>
                    </a:cubicBezTo>
                    <a:cubicBezTo>
                      <a:pt x="245631" y="66751"/>
                      <a:pt x="148057" y="53912"/>
                      <a:pt x="73257" y="30680"/>
                    </a:cubicBezTo>
                    <a:cubicBezTo>
                      <a:pt x="44139" y="21679"/>
                      <a:pt x="20126" y="11258"/>
                      <a:pt x="0" y="228"/>
                    </a:cubicBezTo>
                    <a:lnTo>
                      <a:pt x="0" y="107928"/>
                    </a:lnTo>
                    <a:cubicBezTo>
                      <a:pt x="0" y="167964"/>
                      <a:pt x="156191" y="216589"/>
                      <a:pt x="348758" y="216589"/>
                    </a:cubicBezTo>
                    <a:cubicBezTo>
                      <a:pt x="541325" y="216360"/>
                      <a:pt x="697516" y="167735"/>
                      <a:pt x="697516" y="1076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258BEA2-C13D-8618-4327-64B528F87DDE}"/>
                  </a:ext>
                </a:extLst>
              </p:cNvPr>
              <p:cNvSpPr/>
              <p:nvPr/>
            </p:nvSpPr>
            <p:spPr>
              <a:xfrm>
                <a:off x="1739331" y="1159745"/>
                <a:ext cx="365445" cy="919838"/>
              </a:xfrm>
              <a:custGeom>
                <a:avLst/>
                <a:gdLst>
                  <a:gd name="connsiteX0" fmla="*/ 37938 w 365445"/>
                  <a:gd name="connsiteY0" fmla="*/ 919839 h 919838"/>
                  <a:gd name="connsiteX1" fmla="*/ 327517 w 365445"/>
                  <a:gd name="connsiteY1" fmla="*/ 919839 h 919838"/>
                  <a:gd name="connsiteX2" fmla="*/ 365446 w 365445"/>
                  <a:gd name="connsiteY2" fmla="*/ 881891 h 919838"/>
                  <a:gd name="connsiteX3" fmla="*/ 365446 w 365445"/>
                  <a:gd name="connsiteY3" fmla="*/ 42901 h 919838"/>
                  <a:gd name="connsiteX4" fmla="*/ 322564 w 365445"/>
                  <a:gd name="connsiteY4" fmla="*/ 0 h 919838"/>
                  <a:gd name="connsiteX5" fmla="*/ 42901 w 365445"/>
                  <a:gd name="connsiteY5" fmla="*/ 0 h 919838"/>
                  <a:gd name="connsiteX6" fmla="*/ 0 w 365445"/>
                  <a:gd name="connsiteY6" fmla="*/ 42901 h 919838"/>
                  <a:gd name="connsiteX7" fmla="*/ 0 w 365445"/>
                  <a:gd name="connsiteY7" fmla="*/ 881882 h 919838"/>
                  <a:gd name="connsiteX8" fmla="*/ 37938 w 365445"/>
                  <a:gd name="connsiteY8" fmla="*/ 919839 h 91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445" h="919838">
                    <a:moveTo>
                      <a:pt x="37938" y="919839"/>
                    </a:moveTo>
                    <a:lnTo>
                      <a:pt x="327517" y="919839"/>
                    </a:lnTo>
                    <a:cubicBezTo>
                      <a:pt x="348463" y="919839"/>
                      <a:pt x="365446" y="902856"/>
                      <a:pt x="365446" y="881891"/>
                    </a:cubicBezTo>
                    <a:lnTo>
                      <a:pt x="365446" y="42901"/>
                    </a:lnTo>
                    <a:cubicBezTo>
                      <a:pt x="365446" y="19221"/>
                      <a:pt x="346243" y="0"/>
                      <a:pt x="322564" y="0"/>
                    </a:cubicBezTo>
                    <a:lnTo>
                      <a:pt x="42901" y="0"/>
                    </a:lnTo>
                    <a:cubicBezTo>
                      <a:pt x="19202" y="0"/>
                      <a:pt x="0" y="19221"/>
                      <a:pt x="0" y="42901"/>
                    </a:cubicBezTo>
                    <a:lnTo>
                      <a:pt x="0" y="881882"/>
                    </a:lnTo>
                    <a:cubicBezTo>
                      <a:pt x="0" y="902856"/>
                      <a:pt x="16993" y="919839"/>
                      <a:pt x="37938" y="9198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FDB42B6-0C0B-EF81-9108-B6C91ACC97AA}"/>
                  </a:ext>
                </a:extLst>
              </p:cNvPr>
              <p:cNvSpPr/>
              <p:nvPr/>
            </p:nvSpPr>
            <p:spPr>
              <a:xfrm>
                <a:off x="2314012" y="1378953"/>
                <a:ext cx="365483" cy="700630"/>
              </a:xfrm>
              <a:custGeom>
                <a:avLst/>
                <a:gdLst>
                  <a:gd name="connsiteX0" fmla="*/ 37957 w 365483"/>
                  <a:gd name="connsiteY0" fmla="*/ 700630 h 700630"/>
                  <a:gd name="connsiteX1" fmla="*/ 327536 w 365483"/>
                  <a:gd name="connsiteY1" fmla="*/ 700630 h 700630"/>
                  <a:gd name="connsiteX2" fmla="*/ 365484 w 365483"/>
                  <a:gd name="connsiteY2" fmla="*/ 662683 h 700630"/>
                  <a:gd name="connsiteX3" fmla="*/ 365484 w 365483"/>
                  <a:gd name="connsiteY3" fmla="*/ 42901 h 700630"/>
                  <a:gd name="connsiteX4" fmla="*/ 322564 w 365483"/>
                  <a:gd name="connsiteY4" fmla="*/ 0 h 700630"/>
                  <a:gd name="connsiteX5" fmla="*/ 42920 w 365483"/>
                  <a:gd name="connsiteY5" fmla="*/ 0 h 700630"/>
                  <a:gd name="connsiteX6" fmla="*/ 0 w 365483"/>
                  <a:gd name="connsiteY6" fmla="*/ 42901 h 700630"/>
                  <a:gd name="connsiteX7" fmla="*/ 0 w 365483"/>
                  <a:gd name="connsiteY7" fmla="*/ 662673 h 700630"/>
                  <a:gd name="connsiteX8" fmla="*/ 37957 w 365483"/>
                  <a:gd name="connsiteY8" fmla="*/ 700630 h 70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483" h="700630">
                    <a:moveTo>
                      <a:pt x="37957" y="700630"/>
                    </a:moveTo>
                    <a:lnTo>
                      <a:pt x="327536" y="700630"/>
                    </a:lnTo>
                    <a:cubicBezTo>
                      <a:pt x="348501" y="700630"/>
                      <a:pt x="365484" y="683647"/>
                      <a:pt x="365484" y="662683"/>
                    </a:cubicBezTo>
                    <a:lnTo>
                      <a:pt x="365484" y="42901"/>
                    </a:lnTo>
                    <a:cubicBezTo>
                      <a:pt x="365484" y="19202"/>
                      <a:pt x="346262" y="0"/>
                      <a:pt x="322564" y="0"/>
                    </a:cubicBezTo>
                    <a:lnTo>
                      <a:pt x="42920" y="0"/>
                    </a:lnTo>
                    <a:cubicBezTo>
                      <a:pt x="19222" y="0"/>
                      <a:pt x="0" y="19202"/>
                      <a:pt x="0" y="42901"/>
                    </a:cubicBezTo>
                    <a:lnTo>
                      <a:pt x="0" y="662673"/>
                    </a:lnTo>
                    <a:cubicBezTo>
                      <a:pt x="0" y="683647"/>
                      <a:pt x="16993" y="700630"/>
                      <a:pt x="37957" y="7006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BFA010-4539-87D8-D338-21F0F0FC74A2}"/>
                  </a:ext>
                </a:extLst>
              </p:cNvPr>
              <p:cNvSpPr/>
              <p:nvPr/>
            </p:nvSpPr>
            <p:spPr>
              <a:xfrm>
                <a:off x="2888713" y="1606906"/>
                <a:ext cx="365483" cy="472678"/>
              </a:xfrm>
              <a:custGeom>
                <a:avLst/>
                <a:gdLst>
                  <a:gd name="connsiteX0" fmla="*/ 37957 w 365483"/>
                  <a:gd name="connsiteY0" fmla="*/ 472678 h 472678"/>
                  <a:gd name="connsiteX1" fmla="*/ 327536 w 365483"/>
                  <a:gd name="connsiteY1" fmla="*/ 472678 h 472678"/>
                  <a:gd name="connsiteX2" fmla="*/ 365484 w 365483"/>
                  <a:gd name="connsiteY2" fmla="*/ 434730 h 472678"/>
                  <a:gd name="connsiteX3" fmla="*/ 365484 w 365483"/>
                  <a:gd name="connsiteY3" fmla="*/ 42920 h 472678"/>
                  <a:gd name="connsiteX4" fmla="*/ 322564 w 365483"/>
                  <a:gd name="connsiteY4" fmla="*/ 0 h 472678"/>
                  <a:gd name="connsiteX5" fmla="*/ 42901 w 365483"/>
                  <a:gd name="connsiteY5" fmla="*/ 0 h 472678"/>
                  <a:gd name="connsiteX6" fmla="*/ 0 w 365483"/>
                  <a:gd name="connsiteY6" fmla="*/ 42920 h 472678"/>
                  <a:gd name="connsiteX7" fmla="*/ 0 w 365483"/>
                  <a:gd name="connsiteY7" fmla="*/ 434730 h 472678"/>
                  <a:gd name="connsiteX8" fmla="*/ 37957 w 365483"/>
                  <a:gd name="connsiteY8" fmla="*/ 472678 h 4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483" h="472678">
                    <a:moveTo>
                      <a:pt x="37957" y="472678"/>
                    </a:moveTo>
                    <a:lnTo>
                      <a:pt x="327536" y="472678"/>
                    </a:lnTo>
                    <a:cubicBezTo>
                      <a:pt x="348482" y="472678"/>
                      <a:pt x="365484" y="455695"/>
                      <a:pt x="365484" y="434730"/>
                    </a:cubicBezTo>
                    <a:lnTo>
                      <a:pt x="365484" y="42920"/>
                    </a:lnTo>
                    <a:cubicBezTo>
                      <a:pt x="365484" y="19221"/>
                      <a:pt x="346262" y="0"/>
                      <a:pt x="322564" y="0"/>
                    </a:cubicBezTo>
                    <a:lnTo>
                      <a:pt x="42901" y="0"/>
                    </a:lnTo>
                    <a:cubicBezTo>
                      <a:pt x="19202" y="0"/>
                      <a:pt x="0" y="19221"/>
                      <a:pt x="0" y="42920"/>
                    </a:cubicBezTo>
                    <a:lnTo>
                      <a:pt x="0" y="434730"/>
                    </a:lnTo>
                    <a:cubicBezTo>
                      <a:pt x="0" y="455695"/>
                      <a:pt x="16993" y="472678"/>
                      <a:pt x="37957" y="4726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5DFEB2A-32F6-B5A9-2146-BEC867410B65}"/>
                  </a:ext>
                </a:extLst>
              </p:cNvPr>
              <p:cNvSpPr/>
              <p:nvPr/>
            </p:nvSpPr>
            <p:spPr>
              <a:xfrm>
                <a:off x="3254197" y="3092148"/>
                <a:ext cx="1550212" cy="120491"/>
              </a:xfrm>
              <a:custGeom>
                <a:avLst/>
                <a:gdLst>
                  <a:gd name="connsiteX0" fmla="*/ 0 w 1550212"/>
                  <a:gd name="connsiteY0" fmla="*/ 0 h 120491"/>
                  <a:gd name="connsiteX1" fmla="*/ 1550213 w 1550212"/>
                  <a:gd name="connsiteY1" fmla="*/ 0 h 120491"/>
                  <a:gd name="connsiteX2" fmla="*/ 1550213 w 1550212"/>
                  <a:gd name="connsiteY2" fmla="*/ 120491 h 120491"/>
                  <a:gd name="connsiteX3" fmla="*/ 0 w 1550212"/>
                  <a:gd name="connsiteY3" fmla="*/ 120491 h 1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0212" h="120491">
                    <a:moveTo>
                      <a:pt x="0" y="0"/>
                    </a:moveTo>
                    <a:lnTo>
                      <a:pt x="1550213" y="0"/>
                    </a:lnTo>
                    <a:lnTo>
                      <a:pt x="1550213" y="120491"/>
                    </a:lnTo>
                    <a:lnTo>
                      <a:pt x="0" y="1204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998C909-602A-148C-6CB0-BA67DB509EF8}"/>
                  </a:ext>
                </a:extLst>
              </p:cNvPr>
              <p:cNvSpPr/>
              <p:nvPr/>
            </p:nvSpPr>
            <p:spPr>
              <a:xfrm>
                <a:off x="3857510" y="3652542"/>
                <a:ext cx="946899" cy="120491"/>
              </a:xfrm>
              <a:custGeom>
                <a:avLst/>
                <a:gdLst>
                  <a:gd name="connsiteX0" fmla="*/ 0 w 946899"/>
                  <a:gd name="connsiteY0" fmla="*/ 0 h 120491"/>
                  <a:gd name="connsiteX1" fmla="*/ 946899 w 946899"/>
                  <a:gd name="connsiteY1" fmla="*/ 0 h 120491"/>
                  <a:gd name="connsiteX2" fmla="*/ 946899 w 946899"/>
                  <a:gd name="connsiteY2" fmla="*/ 120491 h 120491"/>
                  <a:gd name="connsiteX3" fmla="*/ 0 w 946899"/>
                  <a:gd name="connsiteY3" fmla="*/ 120491 h 1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899" h="120491">
                    <a:moveTo>
                      <a:pt x="0" y="0"/>
                    </a:moveTo>
                    <a:lnTo>
                      <a:pt x="946899" y="0"/>
                    </a:lnTo>
                    <a:lnTo>
                      <a:pt x="946899" y="120491"/>
                    </a:lnTo>
                    <a:lnTo>
                      <a:pt x="0" y="1204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25649C6-FD94-6F31-2901-E89125136823}"/>
                  </a:ext>
                </a:extLst>
              </p:cNvPr>
              <p:cNvSpPr/>
              <p:nvPr/>
            </p:nvSpPr>
            <p:spPr>
              <a:xfrm>
                <a:off x="3526202" y="3372317"/>
                <a:ext cx="1278207" cy="120491"/>
              </a:xfrm>
              <a:custGeom>
                <a:avLst/>
                <a:gdLst>
                  <a:gd name="connsiteX0" fmla="*/ 0 w 1278207"/>
                  <a:gd name="connsiteY0" fmla="*/ 0 h 120491"/>
                  <a:gd name="connsiteX1" fmla="*/ 1278207 w 1278207"/>
                  <a:gd name="connsiteY1" fmla="*/ 0 h 120491"/>
                  <a:gd name="connsiteX2" fmla="*/ 1278207 w 1278207"/>
                  <a:gd name="connsiteY2" fmla="*/ 120491 h 120491"/>
                  <a:gd name="connsiteX3" fmla="*/ 0 w 1278207"/>
                  <a:gd name="connsiteY3" fmla="*/ 120491 h 1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207" h="120491">
                    <a:moveTo>
                      <a:pt x="0" y="0"/>
                    </a:moveTo>
                    <a:lnTo>
                      <a:pt x="1278207" y="0"/>
                    </a:lnTo>
                    <a:lnTo>
                      <a:pt x="1278207" y="120491"/>
                    </a:lnTo>
                    <a:lnTo>
                      <a:pt x="0" y="1204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7D71E86-C70A-ED0E-8F54-ED1126B217AC}"/>
                  </a:ext>
                </a:extLst>
              </p:cNvPr>
              <p:cNvSpPr/>
              <p:nvPr/>
            </p:nvSpPr>
            <p:spPr>
              <a:xfrm>
                <a:off x="1287056" y="4166806"/>
                <a:ext cx="2419483" cy="1203159"/>
              </a:xfrm>
              <a:custGeom>
                <a:avLst/>
                <a:gdLst>
                  <a:gd name="connsiteX0" fmla="*/ 2255187 w 2419483"/>
                  <a:gd name="connsiteY0" fmla="*/ 664026 h 1203159"/>
                  <a:gd name="connsiteX1" fmla="*/ 2153536 w 2419483"/>
                  <a:gd name="connsiteY1" fmla="*/ 643204 h 1203159"/>
                  <a:gd name="connsiteX2" fmla="*/ 2088032 w 2419483"/>
                  <a:gd name="connsiteY2" fmla="*/ 591283 h 1203159"/>
                  <a:gd name="connsiteX3" fmla="*/ 1740351 w 2419483"/>
                  <a:gd name="connsiteY3" fmla="*/ 311096 h 1203159"/>
                  <a:gd name="connsiteX4" fmla="*/ 1700260 w 2419483"/>
                  <a:gd name="connsiteY4" fmla="*/ 313715 h 1203159"/>
                  <a:gd name="connsiteX5" fmla="*/ 1628394 w 2419483"/>
                  <a:gd name="connsiteY5" fmla="*/ 265509 h 1203159"/>
                  <a:gd name="connsiteX6" fmla="*/ 1269997 w 2419483"/>
                  <a:gd name="connsiteY6" fmla="*/ 1952 h 1203159"/>
                  <a:gd name="connsiteX7" fmla="*/ 1223991 w 2419483"/>
                  <a:gd name="connsiteY7" fmla="*/ 0 h 1203159"/>
                  <a:gd name="connsiteX8" fmla="*/ 1149496 w 2419483"/>
                  <a:gd name="connsiteY8" fmla="*/ 5467 h 1203159"/>
                  <a:gd name="connsiteX9" fmla="*/ 818912 w 2419483"/>
                  <a:gd name="connsiteY9" fmla="*/ 267481 h 1203159"/>
                  <a:gd name="connsiteX10" fmla="*/ 736111 w 2419483"/>
                  <a:gd name="connsiteY10" fmla="*/ 316106 h 1203159"/>
                  <a:gd name="connsiteX11" fmla="*/ 678923 w 2419483"/>
                  <a:gd name="connsiteY11" fmla="*/ 311087 h 1203159"/>
                  <a:gd name="connsiteX12" fmla="*/ 331461 w 2419483"/>
                  <a:gd name="connsiteY12" fmla="*/ 591274 h 1203159"/>
                  <a:gd name="connsiteX13" fmla="*/ 265738 w 2419483"/>
                  <a:gd name="connsiteY13" fmla="*/ 643195 h 1203159"/>
                  <a:gd name="connsiteX14" fmla="*/ 164516 w 2419483"/>
                  <a:gd name="connsiteY14" fmla="*/ 664016 h 1203159"/>
                  <a:gd name="connsiteX15" fmla="*/ 24765 w 2419483"/>
                  <a:gd name="connsiteY15" fmla="*/ 807063 h 1203159"/>
                  <a:gd name="connsiteX16" fmla="*/ 0 w 2419483"/>
                  <a:gd name="connsiteY16" fmla="*/ 919448 h 1203159"/>
                  <a:gd name="connsiteX17" fmla="*/ 200 w 2419483"/>
                  <a:gd name="connsiteY17" fmla="*/ 927563 h 1203159"/>
                  <a:gd name="connsiteX18" fmla="*/ 256765 w 2419483"/>
                  <a:gd name="connsiteY18" fmla="*/ 1203160 h 1203159"/>
                  <a:gd name="connsiteX19" fmla="*/ 2173224 w 2419483"/>
                  <a:gd name="connsiteY19" fmla="*/ 1202731 h 1203159"/>
                  <a:gd name="connsiteX20" fmla="*/ 2419484 w 2419483"/>
                  <a:gd name="connsiteY20" fmla="*/ 927563 h 1203159"/>
                  <a:gd name="connsiteX21" fmla="*/ 2419484 w 2419483"/>
                  <a:gd name="connsiteY21" fmla="*/ 916829 h 1203159"/>
                  <a:gd name="connsiteX22" fmla="*/ 2394718 w 2419483"/>
                  <a:gd name="connsiteY22" fmla="*/ 807072 h 1203159"/>
                  <a:gd name="connsiteX23" fmla="*/ 2255187 w 2419483"/>
                  <a:gd name="connsiteY23" fmla="*/ 664026 h 120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19483" h="1203159">
                    <a:moveTo>
                      <a:pt x="2255187" y="664026"/>
                    </a:moveTo>
                    <a:cubicBezTo>
                      <a:pt x="2219687" y="648024"/>
                      <a:pt x="2185740" y="642128"/>
                      <a:pt x="2153536" y="643204"/>
                    </a:cubicBezTo>
                    <a:cubicBezTo>
                      <a:pt x="2123732" y="644300"/>
                      <a:pt x="2096576" y="622383"/>
                      <a:pt x="2088032" y="591283"/>
                    </a:cubicBezTo>
                    <a:cubicBezTo>
                      <a:pt x="2042884" y="429168"/>
                      <a:pt x="1904419" y="311096"/>
                      <a:pt x="1740351" y="311096"/>
                    </a:cubicBezTo>
                    <a:cubicBezTo>
                      <a:pt x="1726768" y="311096"/>
                      <a:pt x="1713414" y="311972"/>
                      <a:pt x="1700260" y="313715"/>
                    </a:cubicBezTo>
                    <a:cubicBezTo>
                      <a:pt x="1668914" y="317659"/>
                      <a:pt x="1640224" y="297066"/>
                      <a:pt x="1628394" y="265509"/>
                    </a:cubicBezTo>
                    <a:cubicBezTo>
                      <a:pt x="1568358" y="107566"/>
                      <a:pt x="1432551" y="16431"/>
                      <a:pt x="1269997" y="1952"/>
                    </a:cubicBezTo>
                    <a:cubicBezTo>
                      <a:pt x="1254871" y="648"/>
                      <a:pt x="1239546" y="0"/>
                      <a:pt x="1223991" y="0"/>
                    </a:cubicBezTo>
                    <a:cubicBezTo>
                      <a:pt x="1198598" y="0"/>
                      <a:pt x="1173594" y="1753"/>
                      <a:pt x="1149496" y="5467"/>
                    </a:cubicBezTo>
                    <a:cubicBezTo>
                      <a:pt x="999001" y="27584"/>
                      <a:pt x="875005" y="117853"/>
                      <a:pt x="818912" y="267481"/>
                    </a:cubicBezTo>
                    <a:cubicBezTo>
                      <a:pt x="805758" y="302981"/>
                      <a:pt x="770935" y="322250"/>
                      <a:pt x="736111" y="316106"/>
                    </a:cubicBezTo>
                    <a:cubicBezTo>
                      <a:pt x="717471" y="312829"/>
                      <a:pt x="698421" y="311087"/>
                      <a:pt x="678923" y="311087"/>
                    </a:cubicBezTo>
                    <a:cubicBezTo>
                      <a:pt x="514836" y="311087"/>
                      <a:pt x="376600" y="429158"/>
                      <a:pt x="331461" y="591274"/>
                    </a:cubicBezTo>
                    <a:cubicBezTo>
                      <a:pt x="322926" y="622383"/>
                      <a:pt x="295761" y="644290"/>
                      <a:pt x="265738" y="643195"/>
                    </a:cubicBezTo>
                    <a:cubicBezTo>
                      <a:pt x="233763" y="642118"/>
                      <a:pt x="199806" y="647805"/>
                      <a:pt x="164516" y="664016"/>
                    </a:cubicBezTo>
                    <a:cubicBezTo>
                      <a:pt x="102756" y="692048"/>
                      <a:pt x="52597" y="743750"/>
                      <a:pt x="24765" y="807063"/>
                    </a:cubicBezTo>
                    <a:cubicBezTo>
                      <a:pt x="9192" y="841686"/>
                      <a:pt x="448" y="879805"/>
                      <a:pt x="0" y="919448"/>
                    </a:cubicBezTo>
                    <a:cubicBezTo>
                      <a:pt x="0" y="922087"/>
                      <a:pt x="0" y="924935"/>
                      <a:pt x="200" y="927563"/>
                    </a:cubicBezTo>
                    <a:cubicBezTo>
                      <a:pt x="1972" y="1079830"/>
                      <a:pt x="116119" y="1202522"/>
                      <a:pt x="256765" y="1203160"/>
                    </a:cubicBezTo>
                    <a:lnTo>
                      <a:pt x="2173224" y="1202731"/>
                    </a:lnTo>
                    <a:cubicBezTo>
                      <a:pt x="2308841" y="1195940"/>
                      <a:pt x="2417264" y="1075896"/>
                      <a:pt x="2419484" y="927563"/>
                    </a:cubicBezTo>
                    <a:lnTo>
                      <a:pt x="2419484" y="916829"/>
                    </a:lnTo>
                    <a:cubicBezTo>
                      <a:pt x="2418817" y="878062"/>
                      <a:pt x="2410035" y="840819"/>
                      <a:pt x="2394718" y="807072"/>
                    </a:cubicBezTo>
                    <a:cubicBezTo>
                      <a:pt x="2366896" y="743769"/>
                      <a:pt x="2316728" y="692268"/>
                      <a:pt x="2255187" y="664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AA0561-05C7-0DB8-63DA-A6776B28597E}"/>
                  </a:ext>
                </a:extLst>
              </p:cNvPr>
              <p:cNvSpPr/>
              <p:nvPr/>
            </p:nvSpPr>
            <p:spPr>
              <a:xfrm>
                <a:off x="3810742" y="4188523"/>
                <a:ext cx="715356" cy="905856"/>
              </a:xfrm>
              <a:custGeom>
                <a:avLst/>
                <a:gdLst>
                  <a:gd name="connsiteX0" fmla="*/ 594865 w 715356"/>
                  <a:gd name="connsiteY0" fmla="*/ 785355 h 905856"/>
                  <a:gd name="connsiteX1" fmla="*/ 0 w 715356"/>
                  <a:gd name="connsiteY1" fmla="*/ 785355 h 905856"/>
                  <a:gd name="connsiteX2" fmla="*/ 16907 w 715356"/>
                  <a:gd name="connsiteY2" fmla="*/ 893035 h 905856"/>
                  <a:gd name="connsiteX3" fmla="*/ 16907 w 715356"/>
                  <a:gd name="connsiteY3" fmla="*/ 905856 h 905856"/>
                  <a:gd name="connsiteX4" fmla="*/ 655101 w 715356"/>
                  <a:gd name="connsiteY4" fmla="*/ 905856 h 905856"/>
                  <a:gd name="connsiteX5" fmla="*/ 715356 w 715356"/>
                  <a:gd name="connsiteY5" fmla="*/ 845620 h 905856"/>
                  <a:gd name="connsiteX6" fmla="*/ 715356 w 715356"/>
                  <a:gd name="connsiteY6" fmla="*/ 0 h 905856"/>
                  <a:gd name="connsiteX7" fmla="*/ 594865 w 715356"/>
                  <a:gd name="connsiteY7" fmla="*/ 0 h 905856"/>
                  <a:gd name="connsiteX8" fmla="*/ 594865 w 715356"/>
                  <a:gd name="connsiteY8" fmla="*/ 785355 h 90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356" h="905856">
                    <a:moveTo>
                      <a:pt x="594865" y="785355"/>
                    </a:moveTo>
                    <a:lnTo>
                      <a:pt x="0" y="785355"/>
                    </a:lnTo>
                    <a:cubicBezTo>
                      <a:pt x="10325" y="819941"/>
                      <a:pt x="16240" y="856050"/>
                      <a:pt x="16907" y="893035"/>
                    </a:cubicBezTo>
                    <a:cubicBezTo>
                      <a:pt x="16907" y="897465"/>
                      <a:pt x="17078" y="901665"/>
                      <a:pt x="16907" y="905856"/>
                    </a:cubicBezTo>
                    <a:lnTo>
                      <a:pt x="655101" y="905856"/>
                    </a:lnTo>
                    <a:cubicBezTo>
                      <a:pt x="688400" y="905856"/>
                      <a:pt x="715356" y="878672"/>
                      <a:pt x="715356" y="845620"/>
                    </a:cubicBezTo>
                    <a:lnTo>
                      <a:pt x="715356" y="0"/>
                    </a:lnTo>
                    <a:lnTo>
                      <a:pt x="594865" y="0"/>
                    </a:lnTo>
                    <a:lnTo>
                      <a:pt x="594865" y="7853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4E97252-BEE7-2B04-E60C-4AF9A6B1456C}"/>
                  </a:ext>
                </a:extLst>
              </p:cNvPr>
              <p:cNvSpPr/>
              <p:nvPr/>
            </p:nvSpPr>
            <p:spPr>
              <a:xfrm>
                <a:off x="449560" y="4188514"/>
                <a:ext cx="733082" cy="905856"/>
              </a:xfrm>
              <a:custGeom>
                <a:avLst/>
                <a:gdLst>
                  <a:gd name="connsiteX0" fmla="*/ 120491 w 733082"/>
                  <a:gd name="connsiteY0" fmla="*/ 0 h 905856"/>
                  <a:gd name="connsiteX1" fmla="*/ 0 w 733082"/>
                  <a:gd name="connsiteY1" fmla="*/ 0 h 905856"/>
                  <a:gd name="connsiteX2" fmla="*/ 0 w 733082"/>
                  <a:gd name="connsiteY2" fmla="*/ 845620 h 905856"/>
                  <a:gd name="connsiteX3" fmla="*/ 60236 w 733082"/>
                  <a:gd name="connsiteY3" fmla="*/ 905856 h 905856"/>
                  <a:gd name="connsiteX4" fmla="*/ 716175 w 733082"/>
                  <a:gd name="connsiteY4" fmla="*/ 905856 h 905856"/>
                  <a:gd name="connsiteX5" fmla="*/ 716175 w 733082"/>
                  <a:gd name="connsiteY5" fmla="*/ 897036 h 905856"/>
                  <a:gd name="connsiteX6" fmla="*/ 733082 w 733082"/>
                  <a:gd name="connsiteY6" fmla="*/ 785355 h 905856"/>
                  <a:gd name="connsiteX7" fmla="*/ 120491 w 733082"/>
                  <a:gd name="connsiteY7" fmla="*/ 785355 h 905856"/>
                  <a:gd name="connsiteX8" fmla="*/ 120491 w 733082"/>
                  <a:gd name="connsiteY8" fmla="*/ 0 h 90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082" h="905856">
                    <a:moveTo>
                      <a:pt x="120491" y="0"/>
                    </a:moveTo>
                    <a:lnTo>
                      <a:pt x="0" y="0"/>
                    </a:lnTo>
                    <a:lnTo>
                      <a:pt x="0" y="845620"/>
                    </a:lnTo>
                    <a:cubicBezTo>
                      <a:pt x="0" y="878681"/>
                      <a:pt x="26937" y="905856"/>
                      <a:pt x="60236" y="905856"/>
                    </a:cubicBezTo>
                    <a:lnTo>
                      <a:pt x="716175" y="905856"/>
                    </a:lnTo>
                    <a:lnTo>
                      <a:pt x="716175" y="897036"/>
                    </a:lnTo>
                    <a:cubicBezTo>
                      <a:pt x="716623" y="858698"/>
                      <a:pt x="722347" y="821036"/>
                      <a:pt x="733082" y="785355"/>
                    </a:cubicBezTo>
                    <a:lnTo>
                      <a:pt x="120491" y="785355"/>
                    </a:lnTo>
                    <a:lnTo>
                      <a:pt x="12049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E885DB5-1704-577C-9E8C-CF6E32219AF5}"/>
                  </a:ext>
                </a:extLst>
              </p:cNvPr>
              <p:cNvSpPr/>
              <p:nvPr/>
            </p:nvSpPr>
            <p:spPr>
              <a:xfrm>
                <a:off x="4261989" y="888063"/>
                <a:ext cx="432901" cy="499481"/>
              </a:xfrm>
              <a:custGeom>
                <a:avLst/>
                <a:gdLst>
                  <a:gd name="connsiteX0" fmla="*/ 0 w 432901"/>
                  <a:gd name="connsiteY0" fmla="*/ 0 h 499481"/>
                  <a:gd name="connsiteX1" fmla="*/ 0 w 432901"/>
                  <a:gd name="connsiteY1" fmla="*/ 499482 h 499481"/>
                  <a:gd name="connsiteX2" fmla="*/ 432902 w 432901"/>
                  <a:gd name="connsiteY2" fmla="*/ 249746 h 499481"/>
                  <a:gd name="connsiteX3" fmla="*/ 0 w 432901"/>
                  <a:gd name="connsiteY3" fmla="*/ 0 h 499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2901" h="499481">
                    <a:moveTo>
                      <a:pt x="0" y="0"/>
                    </a:moveTo>
                    <a:lnTo>
                      <a:pt x="0" y="499482"/>
                    </a:lnTo>
                    <a:lnTo>
                      <a:pt x="432902" y="249746"/>
                    </a:lnTo>
                    <a:cubicBezTo>
                      <a:pt x="334756" y="111081"/>
                      <a:pt x="178765" y="16021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FF0BE6-6ACB-A10C-27F6-87A03C19F713}"/>
                  </a:ext>
                </a:extLst>
              </p:cNvPr>
              <p:cNvSpPr/>
              <p:nvPr/>
            </p:nvSpPr>
            <p:spPr>
              <a:xfrm>
                <a:off x="4261980" y="1234192"/>
                <a:ext cx="542448" cy="842800"/>
              </a:xfrm>
              <a:custGeom>
                <a:avLst/>
                <a:gdLst>
                  <a:gd name="connsiteX0" fmla="*/ 542449 w 542448"/>
                  <a:gd name="connsiteY0" fmla="*/ 248212 h 842800"/>
                  <a:gd name="connsiteX1" fmla="*/ 488347 w 542448"/>
                  <a:gd name="connsiteY1" fmla="*/ 0 h 842800"/>
                  <a:gd name="connsiteX2" fmla="*/ 0 w 542448"/>
                  <a:gd name="connsiteY2" fmla="*/ 279987 h 842800"/>
                  <a:gd name="connsiteX3" fmla="*/ 0 w 542448"/>
                  <a:gd name="connsiteY3" fmla="*/ 842801 h 842800"/>
                  <a:gd name="connsiteX4" fmla="*/ 542449 w 542448"/>
                  <a:gd name="connsiteY4" fmla="*/ 248212 h 8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448" h="842800">
                    <a:moveTo>
                      <a:pt x="542449" y="248212"/>
                    </a:moveTo>
                    <a:cubicBezTo>
                      <a:pt x="542449" y="159496"/>
                      <a:pt x="523180" y="75590"/>
                      <a:pt x="488347" y="0"/>
                    </a:cubicBezTo>
                    <a:lnTo>
                      <a:pt x="0" y="279987"/>
                    </a:lnTo>
                    <a:lnTo>
                      <a:pt x="0" y="842801"/>
                    </a:lnTo>
                    <a:cubicBezTo>
                      <a:pt x="304324" y="815416"/>
                      <a:pt x="542449" y="559765"/>
                      <a:pt x="542449" y="248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315D040-BE26-4E16-B9EA-3765836D0819}"/>
                  </a:ext>
                </a:extLst>
              </p:cNvPr>
              <p:cNvSpPr/>
              <p:nvPr/>
            </p:nvSpPr>
            <p:spPr>
              <a:xfrm>
                <a:off x="3610232" y="888063"/>
                <a:ext cx="542220" cy="1188929"/>
              </a:xfrm>
              <a:custGeom>
                <a:avLst/>
                <a:gdLst>
                  <a:gd name="connsiteX0" fmla="*/ 542220 w 542220"/>
                  <a:gd name="connsiteY0" fmla="*/ 1188930 h 1188929"/>
                  <a:gd name="connsiteX1" fmla="*/ 542220 w 542220"/>
                  <a:gd name="connsiteY1" fmla="*/ 0 h 1188929"/>
                  <a:gd name="connsiteX2" fmla="*/ 0 w 542220"/>
                  <a:gd name="connsiteY2" fmla="*/ 594341 h 1188929"/>
                  <a:gd name="connsiteX3" fmla="*/ 542220 w 542220"/>
                  <a:gd name="connsiteY3" fmla="*/ 1188930 h 1188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220" h="1188929">
                    <a:moveTo>
                      <a:pt x="542220" y="1188930"/>
                    </a:moveTo>
                    <a:lnTo>
                      <a:pt x="542220" y="0"/>
                    </a:lnTo>
                    <a:cubicBezTo>
                      <a:pt x="238163" y="27384"/>
                      <a:pt x="0" y="283054"/>
                      <a:pt x="0" y="594341"/>
                    </a:cubicBezTo>
                    <a:cubicBezTo>
                      <a:pt x="0" y="905894"/>
                      <a:pt x="238163" y="1161545"/>
                      <a:pt x="542220" y="1188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043C688-5685-5B55-DDEA-CA3B49EAAF5E}"/>
                  </a:ext>
                </a:extLst>
              </p:cNvPr>
              <p:cNvSpPr/>
              <p:nvPr/>
            </p:nvSpPr>
            <p:spPr>
              <a:xfrm>
                <a:off x="449465" y="2312479"/>
                <a:ext cx="4076623" cy="671188"/>
              </a:xfrm>
              <a:custGeom>
                <a:avLst/>
                <a:gdLst>
                  <a:gd name="connsiteX0" fmla="*/ 4076624 w 4076623"/>
                  <a:gd name="connsiteY0" fmla="*/ 368608 h 671188"/>
                  <a:gd name="connsiteX1" fmla="*/ 4076624 w 4076623"/>
                  <a:gd name="connsiteY1" fmla="*/ 0 h 671188"/>
                  <a:gd name="connsiteX2" fmla="*/ 3956133 w 4076623"/>
                  <a:gd name="connsiteY2" fmla="*/ 0 h 671188"/>
                  <a:gd name="connsiteX3" fmla="*/ 3956133 w 4076623"/>
                  <a:gd name="connsiteY3" fmla="*/ 308353 h 671188"/>
                  <a:gd name="connsiteX4" fmla="*/ 120491 w 4076623"/>
                  <a:gd name="connsiteY4" fmla="*/ 308353 h 671188"/>
                  <a:gd name="connsiteX5" fmla="*/ 120491 w 4076623"/>
                  <a:gd name="connsiteY5" fmla="*/ 0 h 671188"/>
                  <a:gd name="connsiteX6" fmla="*/ 0 w 4076623"/>
                  <a:gd name="connsiteY6" fmla="*/ 0 h 671188"/>
                  <a:gd name="connsiteX7" fmla="*/ 0 w 4076623"/>
                  <a:gd name="connsiteY7" fmla="*/ 368608 h 671188"/>
                  <a:gd name="connsiteX8" fmla="*/ 60255 w 4076623"/>
                  <a:gd name="connsiteY8" fmla="*/ 428844 h 671188"/>
                  <a:gd name="connsiteX9" fmla="*/ 1986982 w 4076623"/>
                  <a:gd name="connsiteY9" fmla="*/ 428844 h 671188"/>
                  <a:gd name="connsiteX10" fmla="*/ 1986982 w 4076623"/>
                  <a:gd name="connsiteY10" fmla="*/ 671189 h 671188"/>
                  <a:gd name="connsiteX11" fmla="*/ 2107464 w 4076623"/>
                  <a:gd name="connsiteY11" fmla="*/ 671189 h 671188"/>
                  <a:gd name="connsiteX12" fmla="*/ 2107464 w 4076623"/>
                  <a:gd name="connsiteY12" fmla="*/ 428844 h 671188"/>
                  <a:gd name="connsiteX13" fmla="*/ 4016369 w 4076623"/>
                  <a:gd name="connsiteY13" fmla="*/ 428844 h 671188"/>
                  <a:gd name="connsiteX14" fmla="*/ 4076624 w 4076623"/>
                  <a:gd name="connsiteY14" fmla="*/ 368608 h 67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76623" h="671188">
                    <a:moveTo>
                      <a:pt x="4076624" y="368608"/>
                    </a:moveTo>
                    <a:lnTo>
                      <a:pt x="4076624" y="0"/>
                    </a:lnTo>
                    <a:lnTo>
                      <a:pt x="3956133" y="0"/>
                    </a:lnTo>
                    <a:lnTo>
                      <a:pt x="3956133" y="308353"/>
                    </a:lnTo>
                    <a:lnTo>
                      <a:pt x="120491" y="308353"/>
                    </a:lnTo>
                    <a:lnTo>
                      <a:pt x="120491" y="0"/>
                    </a:lnTo>
                    <a:lnTo>
                      <a:pt x="0" y="0"/>
                    </a:lnTo>
                    <a:lnTo>
                      <a:pt x="0" y="368608"/>
                    </a:lnTo>
                    <a:cubicBezTo>
                      <a:pt x="0" y="401869"/>
                      <a:pt x="26975" y="428844"/>
                      <a:pt x="60255" y="428844"/>
                    </a:cubicBezTo>
                    <a:lnTo>
                      <a:pt x="1986982" y="428844"/>
                    </a:lnTo>
                    <a:lnTo>
                      <a:pt x="1986982" y="671189"/>
                    </a:lnTo>
                    <a:lnTo>
                      <a:pt x="2107464" y="671189"/>
                    </a:lnTo>
                    <a:lnTo>
                      <a:pt x="2107464" y="428844"/>
                    </a:lnTo>
                    <a:lnTo>
                      <a:pt x="4016369" y="428844"/>
                    </a:lnTo>
                    <a:cubicBezTo>
                      <a:pt x="4049649" y="428844"/>
                      <a:pt x="4076624" y="401869"/>
                      <a:pt x="4076624" y="3686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2074B1B-F0C7-23E5-0403-8C6875C6B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8678" y="4436108"/>
              <a:ext cx="1800000" cy="1710000"/>
            </a:xfrm>
            <a:custGeom>
              <a:avLst/>
              <a:gdLst>
                <a:gd name="connsiteX0" fmla="*/ 747713 w 762000"/>
                <a:gd name="connsiteY0" fmla="*/ 695325 h 723900"/>
                <a:gd name="connsiteX1" fmla="*/ 676275 w 762000"/>
                <a:gd name="connsiteY1" fmla="*/ 695325 h 723900"/>
                <a:gd name="connsiteX2" fmla="*/ 676275 w 762000"/>
                <a:gd name="connsiteY2" fmla="*/ 323850 h 723900"/>
                <a:gd name="connsiteX3" fmla="*/ 542925 w 762000"/>
                <a:gd name="connsiteY3" fmla="*/ 323850 h 723900"/>
                <a:gd name="connsiteX4" fmla="*/ 542925 w 762000"/>
                <a:gd name="connsiteY4" fmla="*/ 695325 h 723900"/>
                <a:gd name="connsiteX5" fmla="*/ 523875 w 762000"/>
                <a:gd name="connsiteY5" fmla="*/ 695325 h 723900"/>
                <a:gd name="connsiteX6" fmla="*/ 523875 w 762000"/>
                <a:gd name="connsiteY6" fmla="*/ 0 h 723900"/>
                <a:gd name="connsiteX7" fmla="*/ 390525 w 762000"/>
                <a:gd name="connsiteY7" fmla="*/ 0 h 723900"/>
                <a:gd name="connsiteX8" fmla="*/ 390525 w 762000"/>
                <a:gd name="connsiteY8" fmla="*/ 695325 h 723900"/>
                <a:gd name="connsiteX9" fmla="*/ 371475 w 762000"/>
                <a:gd name="connsiteY9" fmla="*/ 695325 h 723900"/>
                <a:gd name="connsiteX10" fmla="*/ 371475 w 762000"/>
                <a:gd name="connsiteY10" fmla="*/ 447675 h 723900"/>
                <a:gd name="connsiteX11" fmla="*/ 238125 w 762000"/>
                <a:gd name="connsiteY11" fmla="*/ 447675 h 723900"/>
                <a:gd name="connsiteX12" fmla="*/ 238125 w 762000"/>
                <a:gd name="connsiteY12" fmla="*/ 695325 h 723900"/>
                <a:gd name="connsiteX13" fmla="*/ 219075 w 762000"/>
                <a:gd name="connsiteY13" fmla="*/ 695325 h 723900"/>
                <a:gd name="connsiteX14" fmla="*/ 219075 w 762000"/>
                <a:gd name="connsiteY14" fmla="*/ 266700 h 723900"/>
                <a:gd name="connsiteX15" fmla="*/ 85725 w 762000"/>
                <a:gd name="connsiteY15" fmla="*/ 266700 h 723900"/>
                <a:gd name="connsiteX16" fmla="*/ 85725 w 762000"/>
                <a:gd name="connsiteY16" fmla="*/ 695325 h 723900"/>
                <a:gd name="connsiteX17" fmla="*/ 14288 w 762000"/>
                <a:gd name="connsiteY17" fmla="*/ 695325 h 723900"/>
                <a:gd name="connsiteX18" fmla="*/ 0 w 762000"/>
                <a:gd name="connsiteY18" fmla="*/ 709613 h 723900"/>
                <a:gd name="connsiteX19" fmla="*/ 14288 w 762000"/>
                <a:gd name="connsiteY19" fmla="*/ 723900 h 723900"/>
                <a:gd name="connsiteX20" fmla="*/ 747713 w 762000"/>
                <a:gd name="connsiteY20" fmla="*/ 723900 h 723900"/>
                <a:gd name="connsiteX21" fmla="*/ 762000 w 762000"/>
                <a:gd name="connsiteY21" fmla="*/ 709613 h 723900"/>
                <a:gd name="connsiteX22" fmla="*/ 747713 w 762000"/>
                <a:gd name="connsiteY22" fmla="*/ 695325 h 723900"/>
                <a:gd name="connsiteX23" fmla="*/ 190500 w 762000"/>
                <a:gd name="connsiteY23" fmla="*/ 295275 h 723900"/>
                <a:gd name="connsiteX24" fmla="*/ 190500 w 762000"/>
                <a:gd name="connsiteY24" fmla="*/ 395288 h 723900"/>
                <a:gd name="connsiteX25" fmla="*/ 114300 w 762000"/>
                <a:gd name="connsiteY25" fmla="*/ 395288 h 723900"/>
                <a:gd name="connsiteX26" fmla="*/ 114300 w 762000"/>
                <a:gd name="connsiteY26" fmla="*/ 295275 h 723900"/>
                <a:gd name="connsiteX27" fmla="*/ 190500 w 762000"/>
                <a:gd name="connsiteY27" fmla="*/ 295275 h 723900"/>
                <a:gd name="connsiteX28" fmla="*/ 495300 w 762000"/>
                <a:gd name="connsiteY28" fmla="*/ 28575 h 723900"/>
                <a:gd name="connsiteX29" fmla="*/ 495300 w 762000"/>
                <a:gd name="connsiteY29" fmla="*/ 128588 h 723900"/>
                <a:gd name="connsiteX30" fmla="*/ 419100 w 762000"/>
                <a:gd name="connsiteY30" fmla="*/ 128588 h 723900"/>
                <a:gd name="connsiteX31" fmla="*/ 419100 w 762000"/>
                <a:gd name="connsiteY31" fmla="*/ 28575 h 723900"/>
                <a:gd name="connsiteX32" fmla="*/ 495300 w 762000"/>
                <a:gd name="connsiteY32" fmla="*/ 28575 h 723900"/>
                <a:gd name="connsiteX33" fmla="*/ 342900 w 762000"/>
                <a:gd name="connsiteY33" fmla="*/ 476250 h 723900"/>
                <a:gd name="connsiteX34" fmla="*/ 342900 w 762000"/>
                <a:gd name="connsiteY34" fmla="*/ 576263 h 723900"/>
                <a:gd name="connsiteX35" fmla="*/ 266700 w 762000"/>
                <a:gd name="connsiteY35" fmla="*/ 576263 h 723900"/>
                <a:gd name="connsiteX36" fmla="*/ 266700 w 762000"/>
                <a:gd name="connsiteY36" fmla="*/ 476250 h 723900"/>
                <a:gd name="connsiteX37" fmla="*/ 342900 w 762000"/>
                <a:gd name="connsiteY37" fmla="*/ 476250 h 723900"/>
                <a:gd name="connsiteX38" fmla="*/ 647700 w 762000"/>
                <a:gd name="connsiteY38" fmla="*/ 352425 h 723900"/>
                <a:gd name="connsiteX39" fmla="*/ 647700 w 762000"/>
                <a:gd name="connsiteY39" fmla="*/ 452438 h 723900"/>
                <a:gd name="connsiteX40" fmla="*/ 571500 w 762000"/>
                <a:gd name="connsiteY40" fmla="*/ 452438 h 723900"/>
                <a:gd name="connsiteX41" fmla="*/ 571500 w 762000"/>
                <a:gd name="connsiteY41" fmla="*/ 352425 h 723900"/>
                <a:gd name="connsiteX42" fmla="*/ 647700 w 762000"/>
                <a:gd name="connsiteY42" fmla="*/ 352425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62000" h="723900">
                  <a:moveTo>
                    <a:pt x="747713" y="695325"/>
                  </a:moveTo>
                  <a:lnTo>
                    <a:pt x="676275" y="695325"/>
                  </a:lnTo>
                  <a:lnTo>
                    <a:pt x="676275" y="323850"/>
                  </a:lnTo>
                  <a:lnTo>
                    <a:pt x="542925" y="323850"/>
                  </a:lnTo>
                  <a:lnTo>
                    <a:pt x="542925" y="695325"/>
                  </a:lnTo>
                  <a:lnTo>
                    <a:pt x="523875" y="695325"/>
                  </a:lnTo>
                  <a:lnTo>
                    <a:pt x="523875" y="0"/>
                  </a:lnTo>
                  <a:lnTo>
                    <a:pt x="390525" y="0"/>
                  </a:lnTo>
                  <a:lnTo>
                    <a:pt x="390525" y="695325"/>
                  </a:lnTo>
                  <a:lnTo>
                    <a:pt x="371475" y="695325"/>
                  </a:lnTo>
                  <a:lnTo>
                    <a:pt x="371475" y="447675"/>
                  </a:lnTo>
                  <a:lnTo>
                    <a:pt x="238125" y="447675"/>
                  </a:lnTo>
                  <a:lnTo>
                    <a:pt x="238125" y="695325"/>
                  </a:lnTo>
                  <a:lnTo>
                    <a:pt x="219075" y="695325"/>
                  </a:lnTo>
                  <a:lnTo>
                    <a:pt x="219075" y="266700"/>
                  </a:lnTo>
                  <a:lnTo>
                    <a:pt x="85725" y="266700"/>
                  </a:lnTo>
                  <a:lnTo>
                    <a:pt x="85725" y="695325"/>
                  </a:lnTo>
                  <a:lnTo>
                    <a:pt x="14288" y="695325"/>
                  </a:lnTo>
                  <a:cubicBezTo>
                    <a:pt x="6391" y="695325"/>
                    <a:pt x="0" y="701726"/>
                    <a:pt x="0" y="709613"/>
                  </a:cubicBezTo>
                  <a:cubicBezTo>
                    <a:pt x="0" y="717499"/>
                    <a:pt x="6391" y="723900"/>
                    <a:pt x="14288" y="723900"/>
                  </a:cubicBezTo>
                  <a:lnTo>
                    <a:pt x="747713" y="723900"/>
                  </a:lnTo>
                  <a:cubicBezTo>
                    <a:pt x="755599" y="723900"/>
                    <a:pt x="762000" y="717499"/>
                    <a:pt x="762000" y="709613"/>
                  </a:cubicBezTo>
                  <a:cubicBezTo>
                    <a:pt x="762000" y="701726"/>
                    <a:pt x="755599" y="695325"/>
                    <a:pt x="747713" y="695325"/>
                  </a:cubicBezTo>
                  <a:close/>
                  <a:moveTo>
                    <a:pt x="190500" y="295275"/>
                  </a:moveTo>
                  <a:lnTo>
                    <a:pt x="190500" y="395288"/>
                  </a:lnTo>
                  <a:lnTo>
                    <a:pt x="114300" y="395288"/>
                  </a:lnTo>
                  <a:lnTo>
                    <a:pt x="114300" y="295275"/>
                  </a:lnTo>
                  <a:lnTo>
                    <a:pt x="190500" y="295275"/>
                  </a:lnTo>
                  <a:close/>
                  <a:moveTo>
                    <a:pt x="495300" y="28575"/>
                  </a:moveTo>
                  <a:lnTo>
                    <a:pt x="495300" y="128588"/>
                  </a:lnTo>
                  <a:lnTo>
                    <a:pt x="419100" y="128588"/>
                  </a:lnTo>
                  <a:lnTo>
                    <a:pt x="419100" y="28575"/>
                  </a:lnTo>
                  <a:lnTo>
                    <a:pt x="495300" y="28575"/>
                  </a:lnTo>
                  <a:close/>
                  <a:moveTo>
                    <a:pt x="342900" y="476250"/>
                  </a:moveTo>
                  <a:lnTo>
                    <a:pt x="342900" y="576263"/>
                  </a:lnTo>
                  <a:lnTo>
                    <a:pt x="266700" y="576263"/>
                  </a:lnTo>
                  <a:lnTo>
                    <a:pt x="266700" y="476250"/>
                  </a:lnTo>
                  <a:lnTo>
                    <a:pt x="342900" y="476250"/>
                  </a:lnTo>
                  <a:close/>
                  <a:moveTo>
                    <a:pt x="647700" y="352425"/>
                  </a:moveTo>
                  <a:lnTo>
                    <a:pt x="647700" y="452438"/>
                  </a:lnTo>
                  <a:lnTo>
                    <a:pt x="571500" y="452438"/>
                  </a:lnTo>
                  <a:lnTo>
                    <a:pt x="571500" y="352425"/>
                  </a:lnTo>
                  <a:lnTo>
                    <a:pt x="647700" y="352425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600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94204FF-CA2F-09FF-A95D-90911A273BF2}"/>
              </a:ext>
            </a:extLst>
          </p:cNvPr>
          <p:cNvCxnSpPr>
            <a:stCxn id="55" idx="2"/>
            <a:endCxn id="69" idx="0"/>
          </p:cNvCxnSpPr>
          <p:nvPr/>
        </p:nvCxnSpPr>
        <p:spPr>
          <a:xfrm>
            <a:off x="983351" y="2823102"/>
            <a:ext cx="0" cy="2389139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9D848E7-3995-4C48-7180-912D5500D466}"/>
              </a:ext>
            </a:extLst>
          </p:cNvPr>
          <p:cNvCxnSpPr>
            <a:stCxn id="58" idx="2"/>
            <a:endCxn id="76" idx="0"/>
          </p:cNvCxnSpPr>
          <p:nvPr/>
        </p:nvCxnSpPr>
        <p:spPr>
          <a:xfrm>
            <a:off x="2981046" y="2823102"/>
            <a:ext cx="0" cy="2389139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BE92E49-6AF4-17E0-59EA-DEC2A280CC2C}"/>
              </a:ext>
            </a:extLst>
          </p:cNvPr>
          <p:cNvCxnSpPr>
            <a:cxnSpLocks/>
            <a:stCxn id="59" idx="2"/>
            <a:endCxn id="79" idx="0"/>
          </p:cNvCxnSpPr>
          <p:nvPr/>
        </p:nvCxnSpPr>
        <p:spPr>
          <a:xfrm>
            <a:off x="4978741" y="2823102"/>
            <a:ext cx="0" cy="2393330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B922E32-9961-7D72-39F7-200909B10D60}"/>
              </a:ext>
            </a:extLst>
          </p:cNvPr>
          <p:cNvCxnSpPr>
            <a:stCxn id="66" idx="2"/>
            <a:endCxn id="85" idx="0"/>
          </p:cNvCxnSpPr>
          <p:nvPr/>
        </p:nvCxnSpPr>
        <p:spPr>
          <a:xfrm>
            <a:off x="6976436" y="2823102"/>
            <a:ext cx="0" cy="2389139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27717AE-D2B3-8A4C-2AC6-E4EC23CA2FB1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>
            <a:off x="8974131" y="2823102"/>
            <a:ext cx="0" cy="2389139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5F8339-746C-EDE8-8A66-0E348A8850C8}"/>
              </a:ext>
            </a:extLst>
          </p:cNvPr>
          <p:cNvCxnSpPr>
            <a:stCxn id="65" idx="2"/>
            <a:endCxn id="83" idx="0"/>
          </p:cNvCxnSpPr>
          <p:nvPr/>
        </p:nvCxnSpPr>
        <p:spPr>
          <a:xfrm>
            <a:off x="10971826" y="2823102"/>
            <a:ext cx="0" cy="2379807"/>
          </a:xfrm>
          <a:prstGeom prst="line">
            <a:avLst/>
          </a:prstGeom>
          <a:ln w="12700">
            <a:solidFill>
              <a:srgbClr val="001D3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809F953-351B-4F00-ECB4-4203004A81DE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C0000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áreas aplicação</a:t>
            </a:r>
            <a:endParaRPr kumimoji="0" lang="pt-BR" sz="4000" b="0" i="0" u="none" strike="noStrike" kern="1200" cap="small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132D31B-7441-86BD-F44E-A7BF2BE57271}"/>
              </a:ext>
            </a:extLst>
          </p:cNvPr>
          <p:cNvGrpSpPr/>
          <p:nvPr/>
        </p:nvGrpSpPr>
        <p:grpSpPr>
          <a:xfrm>
            <a:off x="83351" y="1923102"/>
            <a:ext cx="11788475" cy="900000"/>
            <a:chOff x="79716" y="1923102"/>
            <a:chExt cx="11788475" cy="90000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24BCBBF-DF1D-2153-102A-4FDB721C0741}"/>
                </a:ext>
              </a:extLst>
            </p:cNvPr>
            <p:cNvSpPr/>
            <p:nvPr/>
          </p:nvSpPr>
          <p:spPr>
            <a:xfrm>
              <a:off x="79716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MÍDIAS SOCIAIS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B3A5D3-98E7-23D7-6623-DDD07779298A}"/>
                </a:ext>
              </a:extLst>
            </p:cNvPr>
            <p:cNvSpPr/>
            <p:nvPr/>
          </p:nvSpPr>
          <p:spPr>
            <a:xfrm>
              <a:off x="2077411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TECNOLOGIA DE INFORMAÇÃO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01722D5-CD1E-D7C7-45FA-633EBD4F7B11}"/>
                </a:ext>
              </a:extLst>
            </p:cNvPr>
            <p:cNvSpPr/>
            <p:nvPr/>
          </p:nvSpPr>
          <p:spPr>
            <a:xfrm>
              <a:off x="4075106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FINANÇAS, ECONOMIA E COMÉRCIO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23F76C0-D889-8CA7-4B6A-EFF9AE77D804}"/>
                </a:ext>
              </a:extLst>
            </p:cNvPr>
            <p:cNvSpPr/>
            <p:nvPr/>
          </p:nvSpPr>
          <p:spPr>
            <a:xfrm>
              <a:off x="8070496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GOVERNANÇA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6C989E2-7D52-634E-8CB2-0D416136E25F}"/>
                </a:ext>
              </a:extLst>
            </p:cNvPr>
            <p:cNvSpPr/>
            <p:nvPr/>
          </p:nvSpPr>
          <p:spPr>
            <a:xfrm>
              <a:off x="10068191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MEIO AMBIENTE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B4EC965-CABF-EBEF-26EB-8FADA5AE4D91}"/>
                </a:ext>
              </a:extLst>
            </p:cNvPr>
            <p:cNvSpPr/>
            <p:nvPr/>
          </p:nvSpPr>
          <p:spPr>
            <a:xfrm>
              <a:off x="6072801" y="192310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CIÊNCIA E PESQUISA</a:t>
              </a:r>
              <a:endParaRPr lang="en-US" sz="1200" b="1" dirty="0">
                <a:latin typeface="Myriad Pro SemiExt" panose="020B05050304030202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2091F9E-F7AF-5A9A-E88B-A2035028B91D}"/>
              </a:ext>
            </a:extLst>
          </p:cNvPr>
          <p:cNvGrpSpPr/>
          <p:nvPr/>
        </p:nvGrpSpPr>
        <p:grpSpPr>
          <a:xfrm>
            <a:off x="79716" y="3736569"/>
            <a:ext cx="11795745" cy="904666"/>
            <a:chOff x="79716" y="3234112"/>
            <a:chExt cx="11795745" cy="90466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BB49D36-6CA7-A0C2-E3D0-FEB8A1C297D1}"/>
                </a:ext>
              </a:extLst>
            </p:cNvPr>
            <p:cNvSpPr/>
            <p:nvPr/>
          </p:nvSpPr>
          <p:spPr>
            <a:xfrm>
              <a:off x="79716" y="323877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ANÁLISE DE SENTIMENTOS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788CE63-5041-EF7C-65F0-77AED30012C5}"/>
                </a:ext>
              </a:extLst>
            </p:cNvPr>
            <p:cNvSpPr/>
            <p:nvPr/>
          </p:nvSpPr>
          <p:spPr>
            <a:xfrm>
              <a:off x="2077411" y="323877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DESENVOLVI_</a:t>
              </a:r>
            </a:p>
            <a:p>
              <a:pPr algn="ctr"/>
              <a:r>
                <a:rPr lang="pt-BR" sz="1200" b="1" dirty="0">
                  <a:latin typeface="Myriad Pro SemiExt" panose="020B0505030403020204"/>
                </a:rPr>
                <a:t>MENTO DE SOFTWARE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39F7A63-E1D1-7916-1911-36E4D06A4C90}"/>
                </a:ext>
              </a:extLst>
            </p:cNvPr>
            <p:cNvSpPr/>
            <p:nvPr/>
          </p:nvSpPr>
          <p:spPr>
            <a:xfrm>
              <a:off x="4075106" y="323877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MODELAGEM DE MERCADOS DE AÇÕES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729A4193-4797-09DA-8783-F07D8AE82E3D}"/>
                </a:ext>
              </a:extLst>
            </p:cNvPr>
            <p:cNvSpPr/>
            <p:nvPr/>
          </p:nvSpPr>
          <p:spPr>
            <a:xfrm>
              <a:off x="8077766" y="323411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RECENSEAMENTO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8DAB5A5-B61F-2F79-118D-534A018D1654}"/>
                </a:ext>
              </a:extLst>
            </p:cNvPr>
            <p:cNvSpPr/>
            <p:nvPr/>
          </p:nvSpPr>
          <p:spPr>
            <a:xfrm>
              <a:off x="10075461" y="323411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PREVISÃO DO TEMPO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7E52232-4BB9-D100-F2B1-4BBA572DCCB2}"/>
                </a:ext>
              </a:extLst>
            </p:cNvPr>
            <p:cNvSpPr/>
            <p:nvPr/>
          </p:nvSpPr>
          <p:spPr>
            <a:xfrm>
              <a:off x="6076436" y="323877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ANÁLISE DE DADOS</a:t>
              </a:r>
              <a:endParaRPr lang="en-US" sz="1200" b="1" dirty="0">
                <a:latin typeface="Myriad Pro SemiExt" panose="020B0505030403020204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FB7674-E84D-F22D-570D-F4F53C2D19D0}"/>
              </a:ext>
            </a:extLst>
          </p:cNvPr>
          <p:cNvGrpSpPr/>
          <p:nvPr/>
        </p:nvGrpSpPr>
        <p:grpSpPr>
          <a:xfrm>
            <a:off x="83351" y="5202909"/>
            <a:ext cx="11788475" cy="913523"/>
            <a:chOff x="79716" y="4545122"/>
            <a:chExt cx="11788475" cy="913523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F0600F8-8638-5AE5-4D73-A08BA58A1801}"/>
                </a:ext>
              </a:extLst>
            </p:cNvPr>
            <p:cNvSpPr/>
            <p:nvPr/>
          </p:nvSpPr>
          <p:spPr>
            <a:xfrm>
              <a:off x="79716" y="45544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ANÁLISE DE COMPORTAMEN_</a:t>
              </a:r>
            </a:p>
            <a:p>
              <a:pPr algn="ctr"/>
              <a:r>
                <a:rPr lang="pt-BR" sz="1200" b="1" dirty="0">
                  <a:latin typeface="Myriad Pro SemiExt" panose="020B0505030403020204"/>
                </a:rPr>
                <a:t>TO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70A26E4E-C2B1-37DF-3344-63470B4C7E1B}"/>
                </a:ext>
              </a:extLst>
            </p:cNvPr>
            <p:cNvSpPr/>
            <p:nvPr/>
          </p:nvSpPr>
          <p:spPr>
            <a:xfrm>
              <a:off x="2077411" y="45544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CIÊNCIA DE DADOS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F337A5B9-EB22-4608-52D3-4BE13B125310}"/>
                </a:ext>
              </a:extLst>
            </p:cNvPr>
            <p:cNvSpPr/>
            <p:nvPr/>
          </p:nvSpPr>
          <p:spPr>
            <a:xfrm>
              <a:off x="4075106" y="4558645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DETECÇÃO DE FRAUDES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D701AEC-AB97-AC56-CF86-A804841785D8}"/>
                </a:ext>
              </a:extLst>
            </p:cNvPr>
            <p:cNvSpPr/>
            <p:nvPr/>
          </p:nvSpPr>
          <p:spPr>
            <a:xfrm>
              <a:off x="8070496" y="45544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MANUTENÇÃO DE REGISTROS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F5D3B83-4AF8-38B4-F63C-83456057672C}"/>
                </a:ext>
              </a:extLst>
            </p:cNvPr>
            <p:cNvSpPr/>
            <p:nvPr/>
          </p:nvSpPr>
          <p:spPr>
            <a:xfrm>
              <a:off x="10068191" y="454512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MONITORAMEN_</a:t>
              </a:r>
            </a:p>
            <a:p>
              <a:pPr algn="ctr"/>
              <a:r>
                <a:rPr lang="pt-BR" sz="1200" b="1" dirty="0">
                  <a:latin typeface="Myriad Pro SemiExt" panose="020B0505030403020204"/>
                </a:rPr>
                <a:t>TO DE CRIMES E DESASTRES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E198664F-C1CF-94EB-8D6C-C0A278770132}"/>
                </a:ext>
              </a:extLst>
            </p:cNvPr>
            <p:cNvSpPr/>
            <p:nvPr/>
          </p:nvSpPr>
          <p:spPr>
            <a:xfrm>
              <a:off x="6072801" y="4554454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1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PRODUÇÃO DE RELATÓRIOS E PÁGINAS</a:t>
              </a:r>
              <a:endParaRPr lang="en-US" sz="1200" b="1" dirty="0">
                <a:latin typeface="Myriad Pro SemiExt" panose="020B0505030403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06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F953-351B-4F00-ECB4-4203004A81DE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formas de aplicação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5F42DB-CA1A-AD6C-7533-BE9DD58B08A0}"/>
              </a:ext>
            </a:extLst>
          </p:cNvPr>
          <p:cNvGrpSpPr/>
          <p:nvPr/>
        </p:nvGrpSpPr>
        <p:grpSpPr>
          <a:xfrm>
            <a:off x="2054582" y="1112347"/>
            <a:ext cx="8082836" cy="5559284"/>
            <a:chOff x="2054582" y="1253771"/>
            <a:chExt cx="8082836" cy="555928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24BCBBF-DF1D-2153-102A-4FDB721C0741}"/>
                </a:ext>
              </a:extLst>
            </p:cNvPr>
            <p:cNvSpPr/>
            <p:nvPr/>
          </p:nvSpPr>
          <p:spPr>
            <a:xfrm>
              <a:off x="2953063" y="2153771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200" b="1" dirty="0">
                  <a:solidFill>
                    <a:prstClr val="white"/>
                  </a:solidFill>
                  <a:latin typeface="Myriad Pro SemiExt" panose="020B0505030403020204"/>
                </a:rPr>
                <a:t>GESTÃO DE BANCO DE DADOS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B3A5D3-98E7-23D7-6623-DDD07779298A}"/>
                </a:ext>
              </a:extLst>
            </p:cNvPr>
            <p:cNvSpPr/>
            <p:nvPr/>
          </p:nvSpPr>
          <p:spPr>
            <a:xfrm>
              <a:off x="2953063" y="5013055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APRENDIZAGEM DE MÁQUINA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200" b="1" dirty="0">
                  <a:solidFill>
                    <a:schemeClr val="bg1">
                      <a:lumMod val="85000"/>
                    </a:schemeClr>
                  </a:solidFill>
                  <a:latin typeface="Myriad Pro SemiExt" panose="020B0505030403020204"/>
                </a:rPr>
                <a:t>(</a:t>
              </a:r>
              <a:r>
                <a:rPr lang="pt-BR" sz="1200" b="1" i="1" dirty="0">
                  <a:solidFill>
                    <a:schemeClr val="bg1">
                      <a:lumMod val="85000"/>
                    </a:schemeClr>
                  </a:solidFill>
                  <a:latin typeface="Myriad Pro SemiExt" panose="020B0505030403020204"/>
                </a:rPr>
                <a:t>MACHINE LEARNING)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01722D5-CD1E-D7C7-45FA-633EBD4F7B11}"/>
                </a:ext>
              </a:extLst>
            </p:cNvPr>
            <p:cNvSpPr/>
            <p:nvPr/>
          </p:nvSpPr>
          <p:spPr>
            <a:xfrm>
              <a:off x="5195293" y="1253771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MODELAGEM ESTATÍSTICA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23F76C0-D889-8CA7-4B6A-EFF9AE77D804}"/>
                </a:ext>
              </a:extLst>
            </p:cNvPr>
            <p:cNvSpPr/>
            <p:nvPr/>
          </p:nvSpPr>
          <p:spPr>
            <a:xfrm>
              <a:off x="5196000" y="5913055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DESENVOLVIMEN_TO DE SITES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6C989E2-7D52-634E-8CB2-0D416136E25F}"/>
                </a:ext>
              </a:extLst>
            </p:cNvPr>
            <p:cNvSpPr/>
            <p:nvPr/>
          </p:nvSpPr>
          <p:spPr>
            <a:xfrm>
              <a:off x="8337418" y="3583413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200" b="1" dirty="0">
                  <a:solidFill>
                    <a:prstClr val="white"/>
                  </a:solidFill>
                  <a:latin typeface="Myriad Pro SemiExt" panose="020B0505030403020204"/>
                </a:rPr>
                <a:t>PRODUÇÃO DE RELATÓRIOS E DASHBOARDS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B4EC965-CABF-EBEF-26EB-8FADA5AE4D91}"/>
                </a:ext>
              </a:extLst>
            </p:cNvPr>
            <p:cNvSpPr/>
            <p:nvPr/>
          </p:nvSpPr>
          <p:spPr>
            <a:xfrm>
              <a:off x="7437523" y="5013055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200" b="1" dirty="0">
                  <a:solidFill>
                    <a:prstClr val="white"/>
                  </a:solidFill>
                  <a:latin typeface="Myriad Pro SemiExt" panose="020B0505030403020204"/>
                </a:rPr>
                <a:t>VARREDURA DE REDE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WEB SCRAPING)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89C0764-E0B3-A341-08A6-96DE9D6D8147}"/>
                </a:ext>
              </a:extLst>
            </p:cNvPr>
            <p:cNvSpPr/>
            <p:nvPr/>
          </p:nvSpPr>
          <p:spPr>
            <a:xfrm>
              <a:off x="2054582" y="3583413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GEOPROCESSA_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MENTO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2297FD-1A8F-1029-76AB-36F7CBEF9381}"/>
                </a:ext>
              </a:extLst>
            </p:cNvPr>
            <p:cNvSpPr/>
            <p:nvPr/>
          </p:nvSpPr>
          <p:spPr>
            <a:xfrm>
              <a:off x="7437523" y="2153771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AUTOMAÇÃO DE ATIVIDADES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86528F-5EBC-A3CF-B1AC-80F75A6C3AED}"/>
              </a:ext>
            </a:extLst>
          </p:cNvPr>
          <p:cNvSpPr/>
          <p:nvPr/>
        </p:nvSpPr>
        <p:spPr>
          <a:xfrm>
            <a:off x="3323157" y="1814010"/>
            <a:ext cx="5544273" cy="415595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1D3A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6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001D3A"/>
                </a:solidFill>
                <a:latin typeface="Myriad Pro SemiExt" panose="020B0505030403020204"/>
              </a:rPr>
              <a:t>UNIVE</a:t>
            </a:r>
            <a:r>
              <a:rPr lang="pt-BR" sz="2800" b="1" dirty="0">
                <a:solidFill>
                  <a:srgbClr val="006699"/>
                </a:solidFill>
                <a:latin typeface="Myriad Pro SemiExt" panose="020B0505030403020204"/>
              </a:rPr>
              <a:t>R</a:t>
            </a:r>
            <a:r>
              <a:rPr lang="pt-BR" sz="2800" b="1" dirty="0">
                <a:solidFill>
                  <a:srgbClr val="001D3A"/>
                </a:solidFill>
                <a:latin typeface="Myriad Pro SemiExt" panose="020B0505030403020204"/>
              </a:rPr>
              <a:t>SE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1D3A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27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comunidade_e_suporte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.zip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9A31EE-003A-F15F-5882-65F95E424E1E}"/>
              </a:ext>
            </a:extLst>
          </p:cNvPr>
          <p:cNvGrpSpPr/>
          <p:nvPr/>
        </p:nvGrpSpPr>
        <p:grpSpPr>
          <a:xfrm>
            <a:off x="1620885" y="4128088"/>
            <a:ext cx="8950231" cy="1927654"/>
            <a:chOff x="1465353" y="4128088"/>
            <a:chExt cx="8950231" cy="19276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5A7E634-B2D1-4E28-AC41-CB1128B1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5353" y="4255742"/>
              <a:ext cx="1800000" cy="1800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ECF2573-BCB6-8F45-D4AA-D6A792E7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0469" y="4255742"/>
              <a:ext cx="1800000" cy="18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522333-BE25-807C-FEEC-018FDF21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15584" y="4128088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28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D3A547-9BBB-B08A-6B6E-7B859E05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2327" cy="4189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77994-890D-3C3E-F6D7-92404713A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30" y="2915264"/>
            <a:ext cx="7643870" cy="39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4B30F-6B90-FF23-C1FA-64C2FAD5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301"/>
            <a:ext cx="12192000" cy="50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50ADD3-A0A4-1104-2311-AE50D3552868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  <a:hlinkClick r:id="rId3"/>
              </a:rPr>
              <a:t>https://cran.r-project.org/</a:t>
            </a:r>
            <a:endParaRPr kumimoji="0" lang="pt-BR" sz="4000" b="0" i="0" u="none" strike="noStrike" kern="1200" cap="small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8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0ADD3-A0A4-1104-2311-AE50D3552868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  <a:hlinkClick r:id="rId2"/>
              </a:rPr>
              <a:t>https://www.rdocumentation.org/</a:t>
            </a:r>
            <a:endParaRPr kumimoji="0" lang="pt-BR" sz="4000" b="0" i="0" u="none" strike="noStrike" kern="1200" cap="sm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E4499-AA51-CD3A-09B5-1AD0E440FC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BF3"/>
              </a:clrFrom>
              <a:clrTo>
                <a:srgbClr val="FFFB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61850"/>
            <a:ext cx="12192000" cy="54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0DC84BE9-4325-F0C5-19DA-9505C6AF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83" y="4915966"/>
            <a:ext cx="9029034" cy="1800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B3E4AF17-3F77-1EF3-2A27-E970990F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68" y="2529000"/>
            <a:ext cx="4660465" cy="1800000"/>
          </a:xfrm>
          <a:prstGeom prst="rect">
            <a:avLst/>
          </a:prstGeom>
        </p:spPr>
      </p:pic>
      <p:pic>
        <p:nvPicPr>
          <p:cNvPr id="15" name="Picture 14">
            <a:hlinkClick r:id="rId6"/>
            <a:extLst>
              <a:ext uri="{FF2B5EF4-FFF2-40B4-BE49-F238E27FC236}">
                <a16:creationId xmlns:a16="http://schemas.microsoft.com/office/drawing/2014/main" id="{21DDA525-6596-F309-EA91-7FC3BA921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2" y="294874"/>
            <a:ext cx="3200000" cy="1800000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04B4A2A2-2A30-6590-3485-8E026CC525A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21" y="294874"/>
            <a:ext cx="6268293" cy="1800000"/>
          </a:xfrm>
          <a:prstGeom prst="rect">
            <a:avLst/>
          </a:prstGeom>
        </p:spPr>
      </p:pic>
      <p:pic>
        <p:nvPicPr>
          <p:cNvPr id="19" name="Picture 18">
            <a:hlinkClick r:id="rId10"/>
            <a:extLst>
              <a:ext uri="{FF2B5EF4-FFF2-40B4-BE49-F238E27FC236}">
                <a16:creationId xmlns:a16="http://schemas.microsoft.com/office/drawing/2014/main" id="{8FC4996B-6B1E-5DCF-BCA4-500BD780B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8" y="2529000"/>
            <a:ext cx="1800000" cy="1800000"/>
          </a:xfrm>
          <a:prstGeom prst="rect">
            <a:avLst/>
          </a:prstGeom>
        </p:spPr>
      </p:pic>
      <p:pic>
        <p:nvPicPr>
          <p:cNvPr id="21" name="Picture 20">
            <a:hlinkClick r:id="rId12"/>
            <a:extLst>
              <a:ext uri="{FF2B5EF4-FFF2-40B4-BE49-F238E27FC236}">
                <a16:creationId xmlns:a16="http://schemas.microsoft.com/office/drawing/2014/main" id="{37C3EC5D-9E27-5416-315B-32DCB55F5D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83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1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3BB42-1392-39B1-0CBD-9612C617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5250"/>
            <a:ext cx="571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tipos_de_variaveis</a:t>
            </a: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.sql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A94672-48E9-E362-84BB-85441AF9CD48}"/>
              </a:ext>
            </a:extLst>
          </p:cNvPr>
          <p:cNvGrpSpPr/>
          <p:nvPr/>
        </p:nvGrpSpPr>
        <p:grpSpPr>
          <a:xfrm>
            <a:off x="1620885" y="4195493"/>
            <a:ext cx="8945451" cy="1800000"/>
            <a:chOff x="1620885" y="4195493"/>
            <a:chExt cx="8945451" cy="1800000"/>
          </a:xfrm>
          <a:solidFill>
            <a:srgbClr val="006260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FE1FA0-E17F-1588-C808-21706CC19C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0885" y="4304099"/>
              <a:ext cx="1800000" cy="1582788"/>
              <a:chOff x="4056093" y="2966204"/>
              <a:chExt cx="1211935" cy="1065687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7CE9E81-2924-B2FC-5E43-95C09125EDB2}"/>
                  </a:ext>
                </a:extLst>
              </p:cNvPr>
              <p:cNvSpPr/>
              <p:nvPr/>
            </p:nvSpPr>
            <p:spPr>
              <a:xfrm>
                <a:off x="4056093" y="3050884"/>
                <a:ext cx="720101" cy="587818"/>
              </a:xfrm>
              <a:custGeom>
                <a:avLst/>
                <a:gdLst>
                  <a:gd name="connsiteX0" fmla="*/ 622404 w 720101"/>
                  <a:gd name="connsiteY0" fmla="*/ 3 h 587818"/>
                  <a:gd name="connsiteX1" fmla="*/ 546901 w 720101"/>
                  <a:gd name="connsiteY1" fmla="*/ 34385 h 587818"/>
                  <a:gd name="connsiteX2" fmla="*/ 272786 w 720101"/>
                  <a:gd name="connsiteY2" fmla="*/ 345221 h 587818"/>
                  <a:gd name="connsiteX3" fmla="*/ 169482 w 720101"/>
                  <a:gd name="connsiteY3" fmla="*/ 240735 h 587818"/>
                  <a:gd name="connsiteX4" fmla="*/ 30286 w 720101"/>
                  <a:gd name="connsiteY4" fmla="*/ 237863 h 587818"/>
                  <a:gd name="connsiteX5" fmla="*/ 27413 w 720101"/>
                  <a:gd name="connsiteY5" fmla="*/ 377059 h 587818"/>
                  <a:gd name="connsiteX6" fmla="*/ 29483 w 720101"/>
                  <a:gd name="connsiteY6" fmla="*/ 379152 h 587818"/>
                  <a:gd name="connsiteX7" fmla="*/ 206896 w 720101"/>
                  <a:gd name="connsiteY7" fmla="*/ 558592 h 587818"/>
                  <a:gd name="connsiteX8" fmla="*/ 346119 w 720101"/>
                  <a:gd name="connsiteY8" fmla="*/ 559374 h 587818"/>
                  <a:gd name="connsiteX9" fmla="*/ 350729 w 720101"/>
                  <a:gd name="connsiteY9" fmla="*/ 554494 h 587818"/>
                  <a:gd name="connsiteX10" fmla="*/ 694562 w 720101"/>
                  <a:gd name="connsiteY10" fmla="*/ 164600 h 587818"/>
                  <a:gd name="connsiteX11" fmla="*/ 687806 w 720101"/>
                  <a:gd name="connsiteY11" fmla="*/ 25538 h 587818"/>
                  <a:gd name="connsiteX12" fmla="*/ 622404 w 720101"/>
                  <a:gd name="connsiteY12" fmla="*/ 3 h 58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0101" h="587818">
                    <a:moveTo>
                      <a:pt x="622404" y="3"/>
                    </a:moveTo>
                    <a:cubicBezTo>
                      <a:pt x="593400" y="-219"/>
                      <a:pt x="565775" y="12361"/>
                      <a:pt x="546901" y="34385"/>
                    </a:cubicBezTo>
                    <a:lnTo>
                      <a:pt x="272786" y="345221"/>
                    </a:lnTo>
                    <a:lnTo>
                      <a:pt x="169482" y="240735"/>
                    </a:lnTo>
                    <a:cubicBezTo>
                      <a:pt x="131837" y="201504"/>
                      <a:pt x="69517" y="200218"/>
                      <a:pt x="30286" y="237863"/>
                    </a:cubicBezTo>
                    <a:cubicBezTo>
                      <a:pt x="-8945" y="275507"/>
                      <a:pt x="-10231" y="337827"/>
                      <a:pt x="27413" y="377059"/>
                    </a:cubicBezTo>
                    <a:cubicBezTo>
                      <a:pt x="28093" y="377767"/>
                      <a:pt x="28783" y="378465"/>
                      <a:pt x="29483" y="379152"/>
                    </a:cubicBezTo>
                    <a:lnTo>
                      <a:pt x="206896" y="558592"/>
                    </a:lnTo>
                    <a:cubicBezTo>
                      <a:pt x="245125" y="597253"/>
                      <a:pt x="307458" y="597603"/>
                      <a:pt x="346119" y="559374"/>
                    </a:cubicBezTo>
                    <a:cubicBezTo>
                      <a:pt x="347711" y="557800"/>
                      <a:pt x="349248" y="556172"/>
                      <a:pt x="350729" y="554494"/>
                    </a:cubicBezTo>
                    <a:lnTo>
                      <a:pt x="694562" y="164600"/>
                    </a:lnTo>
                    <a:cubicBezTo>
                      <a:pt x="731097" y="124334"/>
                      <a:pt x="728073" y="62074"/>
                      <a:pt x="687806" y="25538"/>
                    </a:cubicBezTo>
                    <a:cubicBezTo>
                      <a:pt x="669885" y="9278"/>
                      <a:pt x="646602" y="187"/>
                      <a:pt x="622404" y="3"/>
                    </a:cubicBezTo>
                    <a:close/>
                  </a:path>
                </a:pathLst>
              </a:custGeom>
              <a:grpFill/>
              <a:ln w="1966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D4BFC21-9930-207F-880A-97804C443D74}"/>
                  </a:ext>
                </a:extLst>
              </p:cNvPr>
              <p:cNvSpPr/>
              <p:nvPr/>
            </p:nvSpPr>
            <p:spPr>
              <a:xfrm>
                <a:off x="4785868" y="3498954"/>
                <a:ext cx="482158" cy="531776"/>
              </a:xfrm>
              <a:custGeom>
                <a:avLst/>
                <a:gdLst>
                  <a:gd name="connsiteX0" fmla="*/ 382773 w 482158"/>
                  <a:gd name="connsiteY0" fmla="*/ 4 h 531776"/>
                  <a:gd name="connsiteX1" fmla="*/ 307874 w 482158"/>
                  <a:gd name="connsiteY1" fmla="*/ 35677 h 531776"/>
                  <a:gd name="connsiteX2" fmla="*/ 24415 w 482158"/>
                  <a:gd name="connsiteY2" fmla="*/ 368436 h 531776"/>
                  <a:gd name="connsiteX3" fmla="*/ 33557 w 482158"/>
                  <a:gd name="connsiteY3" fmla="*/ 507362 h 531776"/>
                  <a:gd name="connsiteX4" fmla="*/ 172482 w 482158"/>
                  <a:gd name="connsiteY4" fmla="*/ 498220 h 531776"/>
                  <a:gd name="connsiteX5" fmla="*/ 174285 w 482158"/>
                  <a:gd name="connsiteY5" fmla="*/ 496103 h 531776"/>
                  <a:gd name="connsiteX6" fmla="*/ 457744 w 482158"/>
                  <a:gd name="connsiteY6" fmla="*/ 163338 h 531776"/>
                  <a:gd name="connsiteX7" fmla="*/ 448600 w 482158"/>
                  <a:gd name="connsiteY7" fmla="*/ 24413 h 531776"/>
                  <a:gd name="connsiteX8" fmla="*/ 382773 w 482158"/>
                  <a:gd name="connsiteY8" fmla="*/ 4 h 53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158" h="531776">
                    <a:moveTo>
                      <a:pt x="382773" y="4"/>
                    </a:moveTo>
                    <a:cubicBezTo>
                      <a:pt x="353771" y="282"/>
                      <a:pt x="326366" y="13334"/>
                      <a:pt x="307874" y="35677"/>
                    </a:cubicBezTo>
                    <a:lnTo>
                      <a:pt x="24415" y="368436"/>
                    </a:lnTo>
                    <a:cubicBezTo>
                      <a:pt x="-11423" y="409324"/>
                      <a:pt x="-7331" y="471523"/>
                      <a:pt x="33557" y="507362"/>
                    </a:cubicBezTo>
                    <a:cubicBezTo>
                      <a:pt x="74444" y="543200"/>
                      <a:pt x="136643" y="539108"/>
                      <a:pt x="172482" y="498220"/>
                    </a:cubicBezTo>
                    <a:cubicBezTo>
                      <a:pt x="173093" y="497523"/>
                      <a:pt x="173694" y="496817"/>
                      <a:pt x="174285" y="496103"/>
                    </a:cubicBezTo>
                    <a:lnTo>
                      <a:pt x="457744" y="163338"/>
                    </a:lnTo>
                    <a:cubicBezTo>
                      <a:pt x="493582" y="122450"/>
                      <a:pt x="489488" y="60251"/>
                      <a:pt x="448600" y="24413"/>
                    </a:cubicBezTo>
                    <a:cubicBezTo>
                      <a:pt x="430403" y="8464"/>
                      <a:pt x="406969" y="-226"/>
                      <a:pt x="382773" y="4"/>
                    </a:cubicBezTo>
                    <a:close/>
                  </a:path>
                </a:pathLst>
              </a:custGeom>
              <a:grpFill/>
              <a:ln w="1966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2A42C27-9124-50F3-88CE-A310F848892E}"/>
                  </a:ext>
                </a:extLst>
              </p:cNvPr>
              <p:cNvSpPr/>
              <p:nvPr/>
            </p:nvSpPr>
            <p:spPr>
              <a:xfrm>
                <a:off x="4785870" y="3498954"/>
                <a:ext cx="482158" cy="531778"/>
              </a:xfrm>
              <a:custGeom>
                <a:avLst/>
                <a:gdLst>
                  <a:gd name="connsiteX0" fmla="*/ 96418 w 482158"/>
                  <a:gd name="connsiteY0" fmla="*/ 21 h 531778"/>
                  <a:gd name="connsiteX1" fmla="*/ 21 w 482158"/>
                  <a:gd name="connsiteY1" fmla="*/ 100477 h 531778"/>
                  <a:gd name="connsiteX2" fmla="*/ 24414 w 482158"/>
                  <a:gd name="connsiteY2" fmla="*/ 163338 h 531778"/>
                  <a:gd name="connsiteX3" fmla="*/ 307872 w 482158"/>
                  <a:gd name="connsiteY3" fmla="*/ 496103 h 531778"/>
                  <a:gd name="connsiteX4" fmla="*/ 446483 w 482158"/>
                  <a:gd name="connsiteY4" fmla="*/ 509165 h 531778"/>
                  <a:gd name="connsiteX5" fmla="*/ 459545 w 482158"/>
                  <a:gd name="connsiteY5" fmla="*/ 370553 h 531778"/>
                  <a:gd name="connsiteX6" fmla="*/ 457742 w 482158"/>
                  <a:gd name="connsiteY6" fmla="*/ 368436 h 531778"/>
                  <a:gd name="connsiteX7" fmla="*/ 174284 w 482158"/>
                  <a:gd name="connsiteY7" fmla="*/ 35677 h 531778"/>
                  <a:gd name="connsiteX8" fmla="*/ 96418 w 482158"/>
                  <a:gd name="connsiteY8" fmla="*/ 21 h 531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158" h="531778">
                    <a:moveTo>
                      <a:pt x="96418" y="21"/>
                    </a:moveTo>
                    <a:cubicBezTo>
                      <a:pt x="42059" y="1142"/>
                      <a:pt x="-1100" y="46118"/>
                      <a:pt x="21" y="100477"/>
                    </a:cubicBezTo>
                    <a:cubicBezTo>
                      <a:pt x="499" y="123649"/>
                      <a:pt x="9137" y="145909"/>
                      <a:pt x="24414" y="163338"/>
                    </a:cubicBezTo>
                    <a:lnTo>
                      <a:pt x="307872" y="496103"/>
                    </a:lnTo>
                    <a:cubicBezTo>
                      <a:pt x="342541" y="537986"/>
                      <a:pt x="404600" y="543834"/>
                      <a:pt x="446483" y="509165"/>
                    </a:cubicBezTo>
                    <a:cubicBezTo>
                      <a:pt x="488367" y="474495"/>
                      <a:pt x="494215" y="412437"/>
                      <a:pt x="459545" y="370553"/>
                    </a:cubicBezTo>
                    <a:cubicBezTo>
                      <a:pt x="458954" y="369839"/>
                      <a:pt x="458353" y="369134"/>
                      <a:pt x="457742" y="368436"/>
                    </a:cubicBezTo>
                    <a:lnTo>
                      <a:pt x="174284" y="35677"/>
                    </a:lnTo>
                    <a:cubicBezTo>
                      <a:pt x="155128" y="12533"/>
                      <a:pt x="126454" y="-597"/>
                      <a:pt x="96418" y="21"/>
                    </a:cubicBezTo>
                    <a:close/>
                  </a:path>
                </a:pathLst>
              </a:custGeom>
              <a:grpFill/>
              <a:ln w="1966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F780C2-E926-4638-B2B0-409FC3ECA141}"/>
                  </a:ext>
                </a:extLst>
              </p:cNvPr>
              <p:cNvSpPr/>
              <p:nvPr/>
            </p:nvSpPr>
            <p:spPr>
              <a:xfrm>
                <a:off x="4214508" y="2966204"/>
                <a:ext cx="928080" cy="1065687"/>
              </a:xfrm>
              <a:custGeom>
                <a:avLst/>
                <a:gdLst>
                  <a:gd name="connsiteX0" fmla="*/ 885678 w 928080"/>
                  <a:gd name="connsiteY0" fmla="*/ 1 h 1065687"/>
                  <a:gd name="connsiteX1" fmla="*/ 853504 w 928080"/>
                  <a:gd name="connsiteY1" fmla="*/ 15140 h 1065687"/>
                  <a:gd name="connsiteX2" fmla="*/ 10457 w 928080"/>
                  <a:gd name="connsiteY2" fmla="*/ 995691 h 1065687"/>
                  <a:gd name="connsiteX3" fmla="*/ 14389 w 928080"/>
                  <a:gd name="connsiteY3" fmla="*/ 1055230 h 1065687"/>
                  <a:gd name="connsiteX4" fmla="*/ 73927 w 928080"/>
                  <a:gd name="connsiteY4" fmla="*/ 1051298 h 1065687"/>
                  <a:gd name="connsiteX5" fmla="*/ 74442 w 928080"/>
                  <a:gd name="connsiteY5" fmla="*/ 1050700 h 1065687"/>
                  <a:gd name="connsiteX6" fmla="*/ 917489 w 928080"/>
                  <a:gd name="connsiteY6" fmla="*/ 70148 h 1065687"/>
                  <a:gd name="connsiteX7" fmla="*/ 913845 w 928080"/>
                  <a:gd name="connsiteY7" fmla="*/ 10591 h 1065687"/>
                  <a:gd name="connsiteX8" fmla="*/ 885678 w 928080"/>
                  <a:gd name="connsiteY8" fmla="*/ 1 h 1065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8080" h="1065687">
                    <a:moveTo>
                      <a:pt x="885678" y="1"/>
                    </a:moveTo>
                    <a:cubicBezTo>
                      <a:pt x="873247" y="61"/>
                      <a:pt x="861475" y="5600"/>
                      <a:pt x="853504" y="15140"/>
                    </a:cubicBezTo>
                    <a:lnTo>
                      <a:pt x="10457" y="995691"/>
                    </a:lnTo>
                    <a:cubicBezTo>
                      <a:pt x="-4898" y="1013218"/>
                      <a:pt x="-3138" y="1039875"/>
                      <a:pt x="14389" y="1055230"/>
                    </a:cubicBezTo>
                    <a:cubicBezTo>
                      <a:pt x="31916" y="1070585"/>
                      <a:pt x="58572" y="1068825"/>
                      <a:pt x="73927" y="1051298"/>
                    </a:cubicBezTo>
                    <a:cubicBezTo>
                      <a:pt x="74101" y="1051101"/>
                      <a:pt x="74272" y="1050901"/>
                      <a:pt x="74442" y="1050700"/>
                    </a:cubicBezTo>
                    <a:lnTo>
                      <a:pt x="917489" y="70148"/>
                    </a:lnTo>
                    <a:cubicBezTo>
                      <a:pt x="932929" y="52696"/>
                      <a:pt x="931297" y="26031"/>
                      <a:pt x="913845" y="10591"/>
                    </a:cubicBezTo>
                    <a:cubicBezTo>
                      <a:pt x="906077" y="3719"/>
                      <a:pt x="896049" y="-51"/>
                      <a:pt x="885678" y="1"/>
                    </a:cubicBezTo>
                    <a:close/>
                  </a:path>
                </a:pathLst>
              </a:custGeom>
              <a:grpFill/>
              <a:ln w="842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CBD7CD66-CC33-E076-DE5C-403DF19C8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6615" y="4195493"/>
              <a:ext cx="1784629" cy="1800000"/>
              <a:chOff x="6032310" y="3326381"/>
              <a:chExt cx="1297911" cy="1309090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81AFD3-E55D-2BF4-4CEB-C509815809A6}"/>
                  </a:ext>
                </a:extLst>
              </p:cNvPr>
              <p:cNvSpPr/>
              <p:nvPr/>
            </p:nvSpPr>
            <p:spPr>
              <a:xfrm>
                <a:off x="6032310" y="4052381"/>
                <a:ext cx="583087" cy="583091"/>
              </a:xfrm>
              <a:custGeom>
                <a:avLst/>
                <a:gdLst>
                  <a:gd name="connsiteX0" fmla="*/ 291824 w 583087"/>
                  <a:gd name="connsiteY0" fmla="*/ 583091 h 583091"/>
                  <a:gd name="connsiteX1" fmla="*/ 583088 w 583087"/>
                  <a:gd name="connsiteY1" fmla="*/ 291817 h 583091"/>
                  <a:gd name="connsiteX2" fmla="*/ 291824 w 583087"/>
                  <a:gd name="connsiteY2" fmla="*/ 0 h 583091"/>
                  <a:gd name="connsiteX3" fmla="*/ 0 w 583087"/>
                  <a:gd name="connsiteY3" fmla="*/ 291817 h 583091"/>
                  <a:gd name="connsiteX4" fmla="*/ 291824 w 583087"/>
                  <a:gd name="connsiteY4" fmla="*/ 583091 h 58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3087" h="583091">
                    <a:moveTo>
                      <a:pt x="291824" y="583091"/>
                    </a:moveTo>
                    <a:cubicBezTo>
                      <a:pt x="452184" y="583091"/>
                      <a:pt x="583088" y="452181"/>
                      <a:pt x="583088" y="291817"/>
                    </a:cubicBezTo>
                    <a:cubicBezTo>
                      <a:pt x="583088" y="130907"/>
                      <a:pt x="452184" y="0"/>
                      <a:pt x="291824" y="0"/>
                    </a:cubicBezTo>
                    <a:cubicBezTo>
                      <a:pt x="130917" y="0"/>
                      <a:pt x="0" y="130907"/>
                      <a:pt x="0" y="291817"/>
                    </a:cubicBezTo>
                    <a:cubicBezTo>
                      <a:pt x="0" y="452181"/>
                      <a:pt x="130917" y="583091"/>
                      <a:pt x="291824" y="583091"/>
                    </a:cubicBezTo>
                    <a:close/>
                  </a:path>
                </a:pathLst>
              </a:custGeom>
              <a:grpFill/>
              <a:ln w="542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E967705-8D95-C530-F653-FB1D944E6E35}"/>
                  </a:ext>
                </a:extLst>
              </p:cNvPr>
              <p:cNvSpPr/>
              <p:nvPr/>
            </p:nvSpPr>
            <p:spPr>
              <a:xfrm>
                <a:off x="6747130" y="3348197"/>
                <a:ext cx="583091" cy="519273"/>
              </a:xfrm>
              <a:custGeom>
                <a:avLst/>
                <a:gdLst>
                  <a:gd name="connsiteX0" fmla="*/ 575720 w 583091"/>
                  <a:gd name="connsiteY0" fmla="*/ 232364 h 519273"/>
                  <a:gd name="connsiteX1" fmla="*/ 457361 w 583091"/>
                  <a:gd name="connsiteY1" fmla="*/ 27273 h 519273"/>
                  <a:gd name="connsiteX2" fmla="*/ 409913 w 583091"/>
                  <a:gd name="connsiteY2" fmla="*/ 0 h 519273"/>
                  <a:gd name="connsiteX3" fmla="*/ 173181 w 583091"/>
                  <a:gd name="connsiteY3" fmla="*/ 0 h 519273"/>
                  <a:gd name="connsiteX4" fmla="*/ 125720 w 583091"/>
                  <a:gd name="connsiteY4" fmla="*/ 27273 h 519273"/>
                  <a:gd name="connsiteX5" fmla="*/ 7361 w 583091"/>
                  <a:gd name="connsiteY5" fmla="*/ 232364 h 519273"/>
                  <a:gd name="connsiteX6" fmla="*/ 7361 w 583091"/>
                  <a:gd name="connsiteY6" fmla="*/ 286910 h 519273"/>
                  <a:gd name="connsiteX7" fmla="*/ 125720 w 583091"/>
                  <a:gd name="connsiteY7" fmla="*/ 492001 h 519273"/>
                  <a:gd name="connsiteX8" fmla="*/ 173181 w 583091"/>
                  <a:gd name="connsiteY8" fmla="*/ 519274 h 519273"/>
                  <a:gd name="connsiteX9" fmla="*/ 409913 w 583091"/>
                  <a:gd name="connsiteY9" fmla="*/ 519274 h 519273"/>
                  <a:gd name="connsiteX10" fmla="*/ 457361 w 583091"/>
                  <a:gd name="connsiteY10" fmla="*/ 492001 h 519273"/>
                  <a:gd name="connsiteX11" fmla="*/ 575720 w 583091"/>
                  <a:gd name="connsiteY11" fmla="*/ 286910 h 519273"/>
                  <a:gd name="connsiteX12" fmla="*/ 575720 w 583091"/>
                  <a:gd name="connsiteY12" fmla="*/ 232364 h 51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3091" h="519273">
                    <a:moveTo>
                      <a:pt x="575720" y="232364"/>
                    </a:moveTo>
                    <a:lnTo>
                      <a:pt x="457361" y="27273"/>
                    </a:lnTo>
                    <a:cubicBezTo>
                      <a:pt x="447546" y="10364"/>
                      <a:pt x="429542" y="0"/>
                      <a:pt x="409913" y="0"/>
                    </a:cubicBezTo>
                    <a:lnTo>
                      <a:pt x="173181" y="0"/>
                    </a:lnTo>
                    <a:cubicBezTo>
                      <a:pt x="153552" y="0"/>
                      <a:pt x="135548" y="10364"/>
                      <a:pt x="125720" y="27273"/>
                    </a:cubicBezTo>
                    <a:lnTo>
                      <a:pt x="7361" y="232364"/>
                    </a:lnTo>
                    <a:cubicBezTo>
                      <a:pt x="-2454" y="249273"/>
                      <a:pt x="-2454" y="270001"/>
                      <a:pt x="7361" y="286910"/>
                    </a:cubicBezTo>
                    <a:lnTo>
                      <a:pt x="125720" y="492001"/>
                    </a:lnTo>
                    <a:cubicBezTo>
                      <a:pt x="135548" y="508910"/>
                      <a:pt x="153552" y="519274"/>
                      <a:pt x="173181" y="519274"/>
                    </a:cubicBezTo>
                    <a:lnTo>
                      <a:pt x="409913" y="519274"/>
                    </a:lnTo>
                    <a:cubicBezTo>
                      <a:pt x="429542" y="519274"/>
                      <a:pt x="447546" y="508910"/>
                      <a:pt x="457361" y="492001"/>
                    </a:cubicBezTo>
                    <a:lnTo>
                      <a:pt x="575720" y="286910"/>
                    </a:lnTo>
                    <a:cubicBezTo>
                      <a:pt x="585548" y="270001"/>
                      <a:pt x="585548" y="249273"/>
                      <a:pt x="575720" y="232364"/>
                    </a:cubicBezTo>
                    <a:close/>
                  </a:path>
                </a:pathLst>
              </a:custGeom>
              <a:grpFill/>
              <a:ln w="542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E48C149-6786-B75C-5BBD-98228A9DAD59}"/>
                  </a:ext>
                </a:extLst>
              </p:cNvPr>
              <p:cNvSpPr/>
              <p:nvPr/>
            </p:nvSpPr>
            <p:spPr>
              <a:xfrm>
                <a:off x="6747347" y="4062745"/>
                <a:ext cx="582857" cy="562909"/>
              </a:xfrm>
              <a:custGeom>
                <a:avLst/>
                <a:gdLst>
                  <a:gd name="connsiteX0" fmla="*/ 578780 w 582857"/>
                  <a:gd name="connsiteY0" fmla="*/ 208364 h 562909"/>
                  <a:gd name="connsiteX1" fmla="*/ 509506 w 582857"/>
                  <a:gd name="connsiteY1" fmla="*/ 150000 h 562909"/>
                  <a:gd name="connsiteX2" fmla="*/ 411867 w 582857"/>
                  <a:gd name="connsiteY2" fmla="*/ 135818 h 562909"/>
                  <a:gd name="connsiteX3" fmla="*/ 368242 w 582857"/>
                  <a:gd name="connsiteY3" fmla="*/ 47454 h 562909"/>
                  <a:gd name="connsiteX4" fmla="*/ 291324 w 582857"/>
                  <a:gd name="connsiteY4" fmla="*/ 0 h 562909"/>
                  <a:gd name="connsiteX5" fmla="*/ 214420 w 582857"/>
                  <a:gd name="connsiteY5" fmla="*/ 47454 h 562909"/>
                  <a:gd name="connsiteX6" fmla="*/ 170781 w 582857"/>
                  <a:gd name="connsiteY6" fmla="*/ 135818 h 562909"/>
                  <a:gd name="connsiteX7" fmla="*/ 73688 w 582857"/>
                  <a:gd name="connsiteY7" fmla="*/ 150000 h 562909"/>
                  <a:gd name="connsiteX8" fmla="*/ 4414 w 582857"/>
                  <a:gd name="connsiteY8" fmla="*/ 208364 h 562909"/>
                  <a:gd name="connsiteX9" fmla="*/ 25694 w 582857"/>
                  <a:gd name="connsiteY9" fmla="*/ 296727 h 562909"/>
                  <a:gd name="connsiteX10" fmla="*/ 96606 w 582857"/>
                  <a:gd name="connsiteY10" fmla="*/ 364909 h 562909"/>
                  <a:gd name="connsiteX11" fmla="*/ 79694 w 582857"/>
                  <a:gd name="connsiteY11" fmla="*/ 461998 h 562909"/>
                  <a:gd name="connsiteX12" fmla="*/ 114051 w 582857"/>
                  <a:gd name="connsiteY12" fmla="*/ 546001 h 562909"/>
                  <a:gd name="connsiteX13" fmla="*/ 164242 w 582857"/>
                  <a:gd name="connsiteY13" fmla="*/ 562910 h 562909"/>
                  <a:gd name="connsiteX14" fmla="*/ 204059 w 582857"/>
                  <a:gd name="connsiteY14" fmla="*/ 552546 h 562909"/>
                  <a:gd name="connsiteX15" fmla="*/ 291324 w 582857"/>
                  <a:gd name="connsiteY15" fmla="*/ 506726 h 562909"/>
                  <a:gd name="connsiteX16" fmla="*/ 378602 w 582857"/>
                  <a:gd name="connsiteY16" fmla="*/ 552546 h 562909"/>
                  <a:gd name="connsiteX17" fmla="*/ 469143 w 582857"/>
                  <a:gd name="connsiteY17" fmla="*/ 546001 h 562909"/>
                  <a:gd name="connsiteX18" fmla="*/ 502967 w 582857"/>
                  <a:gd name="connsiteY18" fmla="*/ 461998 h 562909"/>
                  <a:gd name="connsiteX19" fmla="*/ 486601 w 582857"/>
                  <a:gd name="connsiteY19" fmla="*/ 364909 h 562909"/>
                  <a:gd name="connsiteX20" fmla="*/ 556967 w 582857"/>
                  <a:gd name="connsiteY20" fmla="*/ 296727 h 562909"/>
                  <a:gd name="connsiteX21" fmla="*/ 578780 w 582857"/>
                  <a:gd name="connsiteY21" fmla="*/ 208364 h 56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2857" h="562909">
                    <a:moveTo>
                      <a:pt x="578780" y="208364"/>
                    </a:moveTo>
                    <a:cubicBezTo>
                      <a:pt x="568419" y="177273"/>
                      <a:pt x="541692" y="154907"/>
                      <a:pt x="509506" y="150000"/>
                    </a:cubicBezTo>
                    <a:lnTo>
                      <a:pt x="411867" y="135818"/>
                    </a:lnTo>
                    <a:lnTo>
                      <a:pt x="368242" y="47454"/>
                    </a:lnTo>
                    <a:cubicBezTo>
                      <a:pt x="354059" y="17998"/>
                      <a:pt x="324602" y="0"/>
                      <a:pt x="291324" y="0"/>
                    </a:cubicBezTo>
                    <a:cubicBezTo>
                      <a:pt x="258605" y="0"/>
                      <a:pt x="229148" y="17998"/>
                      <a:pt x="214420" y="47454"/>
                    </a:cubicBezTo>
                    <a:lnTo>
                      <a:pt x="170781" y="135818"/>
                    </a:lnTo>
                    <a:lnTo>
                      <a:pt x="73688" y="150000"/>
                    </a:lnTo>
                    <a:cubicBezTo>
                      <a:pt x="40969" y="154907"/>
                      <a:pt x="14242" y="177273"/>
                      <a:pt x="4414" y="208364"/>
                    </a:cubicBezTo>
                    <a:cubicBezTo>
                      <a:pt x="-5946" y="239455"/>
                      <a:pt x="2244" y="273273"/>
                      <a:pt x="25694" y="296727"/>
                    </a:cubicBezTo>
                    <a:lnTo>
                      <a:pt x="96606" y="364909"/>
                    </a:lnTo>
                    <a:lnTo>
                      <a:pt x="79694" y="461998"/>
                    </a:lnTo>
                    <a:cubicBezTo>
                      <a:pt x="74234" y="494728"/>
                      <a:pt x="87324" y="526908"/>
                      <a:pt x="114051" y="546001"/>
                    </a:cubicBezTo>
                    <a:cubicBezTo>
                      <a:pt x="128779" y="556907"/>
                      <a:pt x="146784" y="562910"/>
                      <a:pt x="164242" y="562910"/>
                    </a:cubicBezTo>
                    <a:cubicBezTo>
                      <a:pt x="177878" y="562910"/>
                      <a:pt x="191515" y="559091"/>
                      <a:pt x="204059" y="552546"/>
                    </a:cubicBezTo>
                    <a:lnTo>
                      <a:pt x="291324" y="506726"/>
                    </a:lnTo>
                    <a:lnTo>
                      <a:pt x="378602" y="552546"/>
                    </a:lnTo>
                    <a:cubicBezTo>
                      <a:pt x="407513" y="567817"/>
                      <a:pt x="442416" y="565636"/>
                      <a:pt x="469143" y="546001"/>
                    </a:cubicBezTo>
                    <a:cubicBezTo>
                      <a:pt x="495323" y="526908"/>
                      <a:pt x="508414" y="494728"/>
                      <a:pt x="502967" y="461998"/>
                    </a:cubicBezTo>
                    <a:lnTo>
                      <a:pt x="486601" y="364909"/>
                    </a:lnTo>
                    <a:lnTo>
                      <a:pt x="556967" y="296727"/>
                    </a:lnTo>
                    <a:cubicBezTo>
                      <a:pt x="580418" y="273273"/>
                      <a:pt x="588607" y="239998"/>
                      <a:pt x="578780" y="208364"/>
                    </a:cubicBezTo>
                    <a:close/>
                  </a:path>
                </a:pathLst>
              </a:custGeom>
              <a:grpFill/>
              <a:ln w="542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F2AC7B1-80B7-0822-02FC-DB5D5E508C89}"/>
                  </a:ext>
                </a:extLst>
              </p:cNvPr>
              <p:cNvSpPr/>
              <p:nvPr/>
            </p:nvSpPr>
            <p:spPr>
              <a:xfrm>
                <a:off x="6032605" y="3326381"/>
                <a:ext cx="582854" cy="562909"/>
              </a:xfrm>
              <a:custGeom>
                <a:avLst/>
                <a:gdLst>
                  <a:gd name="connsiteX0" fmla="*/ 578438 w 582854"/>
                  <a:gd name="connsiteY0" fmla="*/ 208364 h 562909"/>
                  <a:gd name="connsiteX1" fmla="*/ 509164 w 582854"/>
                  <a:gd name="connsiteY1" fmla="*/ 150000 h 562909"/>
                  <a:gd name="connsiteX2" fmla="*/ 412071 w 582854"/>
                  <a:gd name="connsiteY2" fmla="*/ 135818 h 562909"/>
                  <a:gd name="connsiteX3" fmla="*/ 368432 w 582854"/>
                  <a:gd name="connsiteY3" fmla="*/ 48000 h 562909"/>
                  <a:gd name="connsiteX4" fmla="*/ 291528 w 582854"/>
                  <a:gd name="connsiteY4" fmla="*/ 0 h 562909"/>
                  <a:gd name="connsiteX5" fmla="*/ 214610 w 582854"/>
                  <a:gd name="connsiteY5" fmla="*/ 48000 h 562909"/>
                  <a:gd name="connsiteX6" fmla="*/ 170971 w 582854"/>
                  <a:gd name="connsiteY6" fmla="*/ 135818 h 562909"/>
                  <a:gd name="connsiteX7" fmla="*/ 73346 w 582854"/>
                  <a:gd name="connsiteY7" fmla="*/ 150000 h 562909"/>
                  <a:gd name="connsiteX8" fmla="*/ 4072 w 582854"/>
                  <a:gd name="connsiteY8" fmla="*/ 208907 h 562909"/>
                  <a:gd name="connsiteX9" fmla="*/ 25885 w 582854"/>
                  <a:gd name="connsiteY9" fmla="*/ 296727 h 562909"/>
                  <a:gd name="connsiteX10" fmla="*/ 96251 w 582854"/>
                  <a:gd name="connsiteY10" fmla="*/ 365455 h 562909"/>
                  <a:gd name="connsiteX11" fmla="*/ 79885 w 582854"/>
                  <a:gd name="connsiteY11" fmla="*/ 462544 h 562909"/>
                  <a:gd name="connsiteX12" fmla="*/ 113709 w 582854"/>
                  <a:gd name="connsiteY12" fmla="*/ 546543 h 562909"/>
                  <a:gd name="connsiteX13" fmla="*/ 204250 w 582854"/>
                  <a:gd name="connsiteY13" fmla="*/ 552546 h 562909"/>
                  <a:gd name="connsiteX14" fmla="*/ 291528 w 582854"/>
                  <a:gd name="connsiteY14" fmla="*/ 506726 h 562909"/>
                  <a:gd name="connsiteX15" fmla="*/ 378793 w 582854"/>
                  <a:gd name="connsiteY15" fmla="*/ 552546 h 562909"/>
                  <a:gd name="connsiteX16" fmla="*/ 418610 w 582854"/>
                  <a:gd name="connsiteY16" fmla="*/ 562910 h 562909"/>
                  <a:gd name="connsiteX17" fmla="*/ 503158 w 582854"/>
                  <a:gd name="connsiteY17" fmla="*/ 462544 h 562909"/>
                  <a:gd name="connsiteX18" fmla="*/ 486259 w 582854"/>
                  <a:gd name="connsiteY18" fmla="*/ 365455 h 562909"/>
                  <a:gd name="connsiteX19" fmla="*/ 557158 w 582854"/>
                  <a:gd name="connsiteY19" fmla="*/ 296727 h 562909"/>
                  <a:gd name="connsiteX20" fmla="*/ 578438 w 582854"/>
                  <a:gd name="connsiteY20" fmla="*/ 208364 h 56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2854" h="562909">
                    <a:moveTo>
                      <a:pt x="578438" y="208364"/>
                    </a:moveTo>
                    <a:cubicBezTo>
                      <a:pt x="568610" y="177273"/>
                      <a:pt x="541883" y="154907"/>
                      <a:pt x="509164" y="150000"/>
                    </a:cubicBezTo>
                    <a:lnTo>
                      <a:pt x="412071" y="135818"/>
                    </a:lnTo>
                    <a:lnTo>
                      <a:pt x="368432" y="48000"/>
                    </a:lnTo>
                    <a:cubicBezTo>
                      <a:pt x="353704" y="17998"/>
                      <a:pt x="324247" y="0"/>
                      <a:pt x="291528" y="0"/>
                    </a:cubicBezTo>
                    <a:cubicBezTo>
                      <a:pt x="258249" y="0"/>
                      <a:pt x="228793" y="17998"/>
                      <a:pt x="214610" y="48000"/>
                    </a:cubicBezTo>
                    <a:lnTo>
                      <a:pt x="170971" y="135818"/>
                    </a:lnTo>
                    <a:lnTo>
                      <a:pt x="73346" y="150000"/>
                    </a:lnTo>
                    <a:cubicBezTo>
                      <a:pt x="41160" y="154907"/>
                      <a:pt x="14433" y="177273"/>
                      <a:pt x="4072" y="208907"/>
                    </a:cubicBezTo>
                    <a:cubicBezTo>
                      <a:pt x="-5742" y="239998"/>
                      <a:pt x="2434" y="273816"/>
                      <a:pt x="25885" y="296727"/>
                    </a:cubicBezTo>
                    <a:lnTo>
                      <a:pt x="96251" y="365455"/>
                    </a:lnTo>
                    <a:lnTo>
                      <a:pt x="79885" y="462544"/>
                    </a:lnTo>
                    <a:cubicBezTo>
                      <a:pt x="74438" y="494728"/>
                      <a:pt x="87529" y="526908"/>
                      <a:pt x="113709" y="546543"/>
                    </a:cubicBezTo>
                    <a:cubicBezTo>
                      <a:pt x="140436" y="565636"/>
                      <a:pt x="175339" y="567817"/>
                      <a:pt x="204250" y="552546"/>
                    </a:cubicBezTo>
                    <a:lnTo>
                      <a:pt x="291528" y="506726"/>
                    </a:lnTo>
                    <a:lnTo>
                      <a:pt x="378793" y="552546"/>
                    </a:lnTo>
                    <a:cubicBezTo>
                      <a:pt x="391337" y="559637"/>
                      <a:pt x="404974" y="562910"/>
                      <a:pt x="418610" y="562910"/>
                    </a:cubicBezTo>
                    <a:cubicBezTo>
                      <a:pt x="471270" y="562910"/>
                      <a:pt x="512068" y="515066"/>
                      <a:pt x="503158" y="462544"/>
                    </a:cubicBezTo>
                    <a:lnTo>
                      <a:pt x="486259" y="365455"/>
                    </a:lnTo>
                    <a:lnTo>
                      <a:pt x="557158" y="296727"/>
                    </a:lnTo>
                    <a:cubicBezTo>
                      <a:pt x="580622" y="273816"/>
                      <a:pt x="588798" y="239998"/>
                      <a:pt x="578438" y="208364"/>
                    </a:cubicBezTo>
                    <a:close/>
                  </a:path>
                </a:pathLst>
              </a:custGeom>
              <a:grpFill/>
              <a:ln w="542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4" name="Graphic 8">
              <a:extLst>
                <a:ext uri="{FF2B5EF4-FFF2-40B4-BE49-F238E27FC236}">
                  <a16:creationId xmlns:a16="http://schemas.microsoft.com/office/drawing/2014/main" id="{061ED805-DF94-D706-1CA8-B1ECE8079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66336" y="4414478"/>
              <a:ext cx="1800000" cy="1362031"/>
              <a:chOff x="8570455" y="2769105"/>
              <a:chExt cx="1187550" cy="898600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185214F-BCB9-AC6A-2280-A6390D31BAE4}"/>
                  </a:ext>
                </a:extLst>
              </p:cNvPr>
              <p:cNvSpPr/>
              <p:nvPr/>
            </p:nvSpPr>
            <p:spPr>
              <a:xfrm rot="-2700000">
                <a:off x="8648012" y="2988702"/>
                <a:ext cx="148447" cy="148446"/>
              </a:xfrm>
              <a:custGeom>
                <a:avLst/>
                <a:gdLst>
                  <a:gd name="connsiteX0" fmla="*/ 148447 w 148447"/>
                  <a:gd name="connsiteY0" fmla="*/ 74223 h 148446"/>
                  <a:gd name="connsiteX1" fmla="*/ 74224 w 148447"/>
                  <a:gd name="connsiteY1" fmla="*/ 148447 h 148446"/>
                  <a:gd name="connsiteX2" fmla="*/ 0 w 148447"/>
                  <a:gd name="connsiteY2" fmla="*/ 74223 h 148446"/>
                  <a:gd name="connsiteX3" fmla="*/ 74224 w 148447"/>
                  <a:gd name="connsiteY3" fmla="*/ 0 h 148446"/>
                  <a:gd name="connsiteX4" fmla="*/ 148447 w 148447"/>
                  <a:gd name="connsiteY4" fmla="*/ 74223 h 14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447" h="148446">
                    <a:moveTo>
                      <a:pt x="148447" y="74223"/>
                    </a:moveTo>
                    <a:cubicBezTo>
                      <a:pt x="148447" y="115216"/>
                      <a:pt x="115216" y="148447"/>
                      <a:pt x="74224" y="148447"/>
                    </a:cubicBezTo>
                    <a:cubicBezTo>
                      <a:pt x="33231" y="148447"/>
                      <a:pt x="0" y="115216"/>
                      <a:pt x="0" y="74223"/>
                    </a:cubicBezTo>
                    <a:cubicBezTo>
                      <a:pt x="0" y="33231"/>
                      <a:pt x="33231" y="0"/>
                      <a:pt x="74224" y="0"/>
                    </a:cubicBezTo>
                    <a:cubicBezTo>
                      <a:pt x="115216" y="0"/>
                      <a:pt x="148447" y="33231"/>
                      <a:pt x="148447" y="74223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0AF0B23-DD1E-DD6A-4283-17C9F6DB021D}"/>
                  </a:ext>
                </a:extLst>
              </p:cNvPr>
              <p:cNvSpPr/>
              <p:nvPr/>
            </p:nvSpPr>
            <p:spPr>
              <a:xfrm>
                <a:off x="8570455" y="3158224"/>
                <a:ext cx="303562" cy="509481"/>
              </a:xfrm>
              <a:custGeom>
                <a:avLst/>
                <a:gdLst>
                  <a:gd name="connsiteX0" fmla="*/ 244908 w 303562"/>
                  <a:gd name="connsiteY0" fmla="*/ 5138 h 509481"/>
                  <a:gd name="connsiteX1" fmla="*/ 225935 w 303562"/>
                  <a:gd name="connsiteY1" fmla="*/ 0 h 509481"/>
                  <a:gd name="connsiteX2" fmla="*/ 195855 w 303562"/>
                  <a:gd name="connsiteY2" fmla="*/ 15096 h 509481"/>
                  <a:gd name="connsiteX3" fmla="*/ 151781 w 303562"/>
                  <a:gd name="connsiteY3" fmla="*/ 31155 h 509481"/>
                  <a:gd name="connsiteX4" fmla="*/ 107708 w 303562"/>
                  <a:gd name="connsiteY4" fmla="*/ 15096 h 509481"/>
                  <a:gd name="connsiteX5" fmla="*/ 77628 w 303562"/>
                  <a:gd name="connsiteY5" fmla="*/ 0 h 509481"/>
                  <a:gd name="connsiteX6" fmla="*/ 58655 w 303562"/>
                  <a:gd name="connsiteY6" fmla="*/ 5138 h 509481"/>
                  <a:gd name="connsiteX7" fmla="*/ 0 w 303562"/>
                  <a:gd name="connsiteY7" fmla="*/ 154861 h 509481"/>
                  <a:gd name="connsiteX8" fmla="*/ 46288 w 303562"/>
                  <a:gd name="connsiteY8" fmla="*/ 296111 h 509481"/>
                  <a:gd name="connsiteX9" fmla="*/ 58163 w 303562"/>
                  <a:gd name="connsiteY9" fmla="*/ 314055 h 509481"/>
                  <a:gd name="connsiteX10" fmla="*/ 74184 w 303562"/>
                  <a:gd name="connsiteY10" fmla="*/ 468149 h 509481"/>
                  <a:gd name="connsiteX11" fmla="*/ 151781 w 303562"/>
                  <a:gd name="connsiteY11" fmla="*/ 509482 h 509481"/>
                  <a:gd name="connsiteX12" fmla="*/ 229379 w 303562"/>
                  <a:gd name="connsiteY12" fmla="*/ 468149 h 509481"/>
                  <a:gd name="connsiteX13" fmla="*/ 245400 w 303562"/>
                  <a:gd name="connsiteY13" fmla="*/ 314055 h 509481"/>
                  <a:gd name="connsiteX14" fmla="*/ 257274 w 303562"/>
                  <a:gd name="connsiteY14" fmla="*/ 296111 h 509481"/>
                  <a:gd name="connsiteX15" fmla="*/ 303563 w 303562"/>
                  <a:gd name="connsiteY15" fmla="*/ 154861 h 509481"/>
                  <a:gd name="connsiteX16" fmla="*/ 244908 w 303562"/>
                  <a:gd name="connsiteY16" fmla="*/ 5138 h 509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3562" h="509481">
                    <a:moveTo>
                      <a:pt x="244908" y="5138"/>
                    </a:moveTo>
                    <a:cubicBezTo>
                      <a:pt x="239214" y="1660"/>
                      <a:pt x="232608" y="0"/>
                      <a:pt x="225935" y="0"/>
                    </a:cubicBezTo>
                    <a:cubicBezTo>
                      <a:pt x="214075" y="0"/>
                      <a:pt x="204884" y="7407"/>
                      <a:pt x="195855" y="15096"/>
                    </a:cubicBezTo>
                    <a:cubicBezTo>
                      <a:pt x="184476" y="24785"/>
                      <a:pt x="173326" y="31155"/>
                      <a:pt x="151781" y="31155"/>
                    </a:cubicBezTo>
                    <a:cubicBezTo>
                      <a:pt x="130236" y="31155"/>
                      <a:pt x="118769" y="24610"/>
                      <a:pt x="107708" y="15096"/>
                    </a:cubicBezTo>
                    <a:cubicBezTo>
                      <a:pt x="98717" y="7362"/>
                      <a:pt x="89488" y="0"/>
                      <a:pt x="77628" y="0"/>
                    </a:cubicBezTo>
                    <a:cubicBezTo>
                      <a:pt x="70955" y="0"/>
                      <a:pt x="64349" y="1660"/>
                      <a:pt x="58655" y="5138"/>
                    </a:cubicBezTo>
                    <a:cubicBezTo>
                      <a:pt x="39231" y="17001"/>
                      <a:pt x="0" y="53505"/>
                      <a:pt x="0" y="154861"/>
                    </a:cubicBezTo>
                    <a:cubicBezTo>
                      <a:pt x="0" y="254047"/>
                      <a:pt x="30307" y="286102"/>
                      <a:pt x="46288" y="296111"/>
                    </a:cubicBezTo>
                    <a:cubicBezTo>
                      <a:pt x="52656" y="300098"/>
                      <a:pt x="56929" y="306644"/>
                      <a:pt x="58163" y="314055"/>
                    </a:cubicBezTo>
                    <a:lnTo>
                      <a:pt x="74184" y="468149"/>
                    </a:lnTo>
                    <a:cubicBezTo>
                      <a:pt x="74184" y="468149"/>
                      <a:pt x="77558" y="509482"/>
                      <a:pt x="151781" y="509482"/>
                    </a:cubicBezTo>
                    <a:cubicBezTo>
                      <a:pt x="226005" y="509482"/>
                      <a:pt x="229379" y="468149"/>
                      <a:pt x="229379" y="468149"/>
                    </a:cubicBezTo>
                    <a:lnTo>
                      <a:pt x="245400" y="314055"/>
                    </a:lnTo>
                    <a:cubicBezTo>
                      <a:pt x="246634" y="306644"/>
                      <a:pt x="250907" y="300098"/>
                      <a:pt x="257274" y="296111"/>
                    </a:cubicBezTo>
                    <a:cubicBezTo>
                      <a:pt x="273255" y="286102"/>
                      <a:pt x="303563" y="254047"/>
                      <a:pt x="303563" y="154861"/>
                    </a:cubicBezTo>
                    <a:cubicBezTo>
                      <a:pt x="303563" y="53505"/>
                      <a:pt x="264332" y="17001"/>
                      <a:pt x="244908" y="5138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7D55FE-5B67-84F2-11F2-A76BD0E71600}"/>
                  </a:ext>
                </a:extLst>
              </p:cNvPr>
              <p:cNvSpPr/>
              <p:nvPr/>
            </p:nvSpPr>
            <p:spPr>
              <a:xfrm rot="-553050">
                <a:off x="9031291" y="2872733"/>
                <a:ext cx="173798" cy="173800"/>
              </a:xfrm>
              <a:custGeom>
                <a:avLst/>
                <a:gdLst>
                  <a:gd name="connsiteX0" fmla="*/ 173799 w 173798"/>
                  <a:gd name="connsiteY0" fmla="*/ 86900 h 173800"/>
                  <a:gd name="connsiteX1" fmla="*/ 86899 w 173798"/>
                  <a:gd name="connsiteY1" fmla="*/ 173800 h 173800"/>
                  <a:gd name="connsiteX2" fmla="*/ 0 w 173798"/>
                  <a:gd name="connsiteY2" fmla="*/ 86900 h 173800"/>
                  <a:gd name="connsiteX3" fmla="*/ 86899 w 173798"/>
                  <a:gd name="connsiteY3" fmla="*/ 0 h 173800"/>
                  <a:gd name="connsiteX4" fmla="*/ 173799 w 173798"/>
                  <a:gd name="connsiteY4" fmla="*/ 86900 h 17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798" h="173800">
                    <a:moveTo>
                      <a:pt x="173799" y="86900"/>
                    </a:moveTo>
                    <a:cubicBezTo>
                      <a:pt x="173799" y="134894"/>
                      <a:pt x="134893" y="173800"/>
                      <a:pt x="86899" y="173800"/>
                    </a:cubicBezTo>
                    <a:cubicBezTo>
                      <a:pt x="38906" y="173800"/>
                      <a:pt x="0" y="134894"/>
                      <a:pt x="0" y="86900"/>
                    </a:cubicBezTo>
                    <a:cubicBezTo>
                      <a:pt x="0" y="38907"/>
                      <a:pt x="38906" y="0"/>
                      <a:pt x="86899" y="0"/>
                    </a:cubicBezTo>
                    <a:cubicBezTo>
                      <a:pt x="134893" y="0"/>
                      <a:pt x="173799" y="38907"/>
                      <a:pt x="173799" y="86900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E18DA57-94DF-0836-9D2C-C684931649F6}"/>
                  </a:ext>
                </a:extLst>
              </p:cNvPr>
              <p:cNvSpPr/>
              <p:nvPr/>
            </p:nvSpPr>
            <p:spPr>
              <a:xfrm>
                <a:off x="8940486" y="3071209"/>
                <a:ext cx="355408" cy="596496"/>
              </a:xfrm>
              <a:custGeom>
                <a:avLst/>
                <a:gdLst>
                  <a:gd name="connsiteX0" fmla="*/ 286736 w 355408"/>
                  <a:gd name="connsiteY0" fmla="*/ 6015 h 596496"/>
                  <a:gd name="connsiteX1" fmla="*/ 264523 w 355408"/>
                  <a:gd name="connsiteY1" fmla="*/ 0 h 596496"/>
                  <a:gd name="connsiteX2" fmla="*/ 229305 w 355408"/>
                  <a:gd name="connsiteY2" fmla="*/ 17674 h 596496"/>
                  <a:gd name="connsiteX3" fmla="*/ 177704 w 355408"/>
                  <a:gd name="connsiteY3" fmla="*/ 36476 h 596496"/>
                  <a:gd name="connsiteX4" fmla="*/ 126103 w 355408"/>
                  <a:gd name="connsiteY4" fmla="*/ 17674 h 596496"/>
                  <a:gd name="connsiteX5" fmla="*/ 90886 w 355408"/>
                  <a:gd name="connsiteY5" fmla="*/ 0 h 596496"/>
                  <a:gd name="connsiteX6" fmla="*/ 68672 w 355408"/>
                  <a:gd name="connsiteY6" fmla="*/ 6015 h 596496"/>
                  <a:gd name="connsiteX7" fmla="*/ 0 w 355408"/>
                  <a:gd name="connsiteY7" fmla="*/ 181310 h 596496"/>
                  <a:gd name="connsiteX8" fmla="*/ 54194 w 355408"/>
                  <a:gd name="connsiteY8" fmla="*/ 346684 h 596496"/>
                  <a:gd name="connsiteX9" fmla="*/ 68096 w 355408"/>
                  <a:gd name="connsiteY9" fmla="*/ 367693 h 596496"/>
                  <a:gd name="connsiteX10" fmla="*/ 86854 w 355408"/>
                  <a:gd name="connsiteY10" fmla="*/ 548104 h 596496"/>
                  <a:gd name="connsiteX11" fmla="*/ 177704 w 355408"/>
                  <a:gd name="connsiteY11" fmla="*/ 596497 h 596496"/>
                  <a:gd name="connsiteX12" fmla="*/ 268554 w 355408"/>
                  <a:gd name="connsiteY12" fmla="*/ 548104 h 596496"/>
                  <a:gd name="connsiteX13" fmla="*/ 287312 w 355408"/>
                  <a:gd name="connsiteY13" fmla="*/ 367693 h 596496"/>
                  <a:gd name="connsiteX14" fmla="*/ 301213 w 355408"/>
                  <a:gd name="connsiteY14" fmla="*/ 346684 h 596496"/>
                  <a:gd name="connsiteX15" fmla="*/ 355409 w 355408"/>
                  <a:gd name="connsiteY15" fmla="*/ 181310 h 596496"/>
                  <a:gd name="connsiteX16" fmla="*/ 286736 w 355408"/>
                  <a:gd name="connsiteY16" fmla="*/ 6015 h 5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5408" h="596496">
                    <a:moveTo>
                      <a:pt x="286736" y="6015"/>
                    </a:moveTo>
                    <a:cubicBezTo>
                      <a:pt x="280070" y="1944"/>
                      <a:pt x="272334" y="0"/>
                      <a:pt x="264523" y="0"/>
                    </a:cubicBezTo>
                    <a:cubicBezTo>
                      <a:pt x="250637" y="0"/>
                      <a:pt x="239876" y="8672"/>
                      <a:pt x="229305" y="17674"/>
                    </a:cubicBezTo>
                    <a:cubicBezTo>
                      <a:pt x="215982" y="29019"/>
                      <a:pt x="202929" y="36476"/>
                      <a:pt x="177704" y="36476"/>
                    </a:cubicBezTo>
                    <a:cubicBezTo>
                      <a:pt x="152479" y="36476"/>
                      <a:pt x="139054" y="28814"/>
                      <a:pt x="126103" y="17674"/>
                    </a:cubicBezTo>
                    <a:cubicBezTo>
                      <a:pt x="115576" y="8619"/>
                      <a:pt x="104771" y="0"/>
                      <a:pt x="90886" y="0"/>
                    </a:cubicBezTo>
                    <a:cubicBezTo>
                      <a:pt x="83073" y="0"/>
                      <a:pt x="75339" y="1944"/>
                      <a:pt x="68672" y="6015"/>
                    </a:cubicBezTo>
                    <a:cubicBezTo>
                      <a:pt x="45931" y="19904"/>
                      <a:pt x="0" y="62643"/>
                      <a:pt x="0" y="181310"/>
                    </a:cubicBezTo>
                    <a:cubicBezTo>
                      <a:pt x="0" y="297437"/>
                      <a:pt x="35483" y="334966"/>
                      <a:pt x="54194" y="346684"/>
                    </a:cubicBezTo>
                    <a:cubicBezTo>
                      <a:pt x="61649" y="351352"/>
                      <a:pt x="66651" y="359017"/>
                      <a:pt x="68096" y="367693"/>
                    </a:cubicBezTo>
                    <a:lnTo>
                      <a:pt x="86854" y="548104"/>
                    </a:lnTo>
                    <a:cubicBezTo>
                      <a:pt x="86854" y="548104"/>
                      <a:pt x="90804" y="596497"/>
                      <a:pt x="177704" y="596497"/>
                    </a:cubicBezTo>
                    <a:cubicBezTo>
                      <a:pt x="264604" y="596497"/>
                      <a:pt x="268554" y="548104"/>
                      <a:pt x="268554" y="548104"/>
                    </a:cubicBezTo>
                    <a:lnTo>
                      <a:pt x="287312" y="367693"/>
                    </a:lnTo>
                    <a:cubicBezTo>
                      <a:pt x="288758" y="359017"/>
                      <a:pt x="293759" y="351352"/>
                      <a:pt x="301213" y="346684"/>
                    </a:cubicBezTo>
                    <a:cubicBezTo>
                      <a:pt x="319925" y="334966"/>
                      <a:pt x="355409" y="297437"/>
                      <a:pt x="355409" y="181310"/>
                    </a:cubicBezTo>
                    <a:cubicBezTo>
                      <a:pt x="355409" y="62643"/>
                      <a:pt x="309477" y="19904"/>
                      <a:pt x="286736" y="6015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6C285BF-605D-A9AD-358B-17036B9E25A8}"/>
                  </a:ext>
                </a:extLst>
              </p:cNvPr>
              <p:cNvSpPr/>
              <p:nvPr/>
            </p:nvSpPr>
            <p:spPr>
              <a:xfrm>
                <a:off x="9458908" y="2769105"/>
                <a:ext cx="196455" cy="196455"/>
              </a:xfrm>
              <a:custGeom>
                <a:avLst/>
                <a:gdLst>
                  <a:gd name="connsiteX0" fmla="*/ 196455 w 196455"/>
                  <a:gd name="connsiteY0" fmla="*/ 98228 h 196455"/>
                  <a:gd name="connsiteX1" fmla="*/ 98228 w 196455"/>
                  <a:gd name="connsiteY1" fmla="*/ 196455 h 196455"/>
                  <a:gd name="connsiteX2" fmla="*/ 0 w 196455"/>
                  <a:gd name="connsiteY2" fmla="*/ 98228 h 196455"/>
                  <a:gd name="connsiteX3" fmla="*/ 98228 w 196455"/>
                  <a:gd name="connsiteY3" fmla="*/ 0 h 196455"/>
                  <a:gd name="connsiteX4" fmla="*/ 196455 w 196455"/>
                  <a:gd name="connsiteY4" fmla="*/ 98228 h 196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455" h="196455">
                    <a:moveTo>
                      <a:pt x="196455" y="98228"/>
                    </a:moveTo>
                    <a:cubicBezTo>
                      <a:pt x="196455" y="152477"/>
                      <a:pt x="152477" y="196455"/>
                      <a:pt x="98228" y="196455"/>
                    </a:cubicBezTo>
                    <a:cubicBezTo>
                      <a:pt x="43978" y="196455"/>
                      <a:pt x="0" y="152477"/>
                      <a:pt x="0" y="98228"/>
                    </a:cubicBezTo>
                    <a:cubicBezTo>
                      <a:pt x="0" y="43978"/>
                      <a:pt x="43978" y="0"/>
                      <a:pt x="98228" y="0"/>
                    </a:cubicBezTo>
                    <a:cubicBezTo>
                      <a:pt x="152477" y="0"/>
                      <a:pt x="196455" y="43978"/>
                      <a:pt x="196455" y="98228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F187C09-C8EF-E12D-11D9-9BF34D90E189}"/>
                  </a:ext>
                </a:extLst>
              </p:cNvPr>
              <p:cNvSpPr/>
              <p:nvPr/>
            </p:nvSpPr>
            <p:spPr>
              <a:xfrm>
                <a:off x="9356267" y="2993452"/>
                <a:ext cx="401737" cy="674253"/>
              </a:xfrm>
              <a:custGeom>
                <a:avLst/>
                <a:gdLst>
                  <a:gd name="connsiteX0" fmla="*/ 324113 w 401737"/>
                  <a:gd name="connsiteY0" fmla="*/ 6800 h 674253"/>
                  <a:gd name="connsiteX1" fmla="*/ 299004 w 401737"/>
                  <a:gd name="connsiteY1" fmla="*/ 0 h 674253"/>
                  <a:gd name="connsiteX2" fmla="*/ 259196 w 401737"/>
                  <a:gd name="connsiteY2" fmla="*/ 19978 h 674253"/>
                  <a:gd name="connsiteX3" fmla="*/ 200869 w 401737"/>
                  <a:gd name="connsiteY3" fmla="*/ 41231 h 674253"/>
                  <a:gd name="connsiteX4" fmla="*/ 142541 w 401737"/>
                  <a:gd name="connsiteY4" fmla="*/ 19978 h 674253"/>
                  <a:gd name="connsiteX5" fmla="*/ 102733 w 401737"/>
                  <a:gd name="connsiteY5" fmla="*/ 0 h 674253"/>
                  <a:gd name="connsiteX6" fmla="*/ 77623 w 401737"/>
                  <a:gd name="connsiteY6" fmla="*/ 6800 h 674253"/>
                  <a:gd name="connsiteX7" fmla="*/ 0 w 401737"/>
                  <a:gd name="connsiteY7" fmla="*/ 204944 h 674253"/>
                  <a:gd name="connsiteX8" fmla="*/ 61259 w 401737"/>
                  <a:gd name="connsiteY8" fmla="*/ 391876 h 674253"/>
                  <a:gd name="connsiteX9" fmla="*/ 76973 w 401737"/>
                  <a:gd name="connsiteY9" fmla="*/ 415624 h 674253"/>
                  <a:gd name="connsiteX10" fmla="*/ 98176 w 401737"/>
                  <a:gd name="connsiteY10" fmla="*/ 619552 h 674253"/>
                  <a:gd name="connsiteX11" fmla="*/ 200869 w 401737"/>
                  <a:gd name="connsiteY11" fmla="*/ 674254 h 674253"/>
                  <a:gd name="connsiteX12" fmla="*/ 303562 w 401737"/>
                  <a:gd name="connsiteY12" fmla="*/ 619552 h 674253"/>
                  <a:gd name="connsiteX13" fmla="*/ 324765 w 401737"/>
                  <a:gd name="connsiteY13" fmla="*/ 415624 h 674253"/>
                  <a:gd name="connsiteX14" fmla="*/ 340479 w 401737"/>
                  <a:gd name="connsiteY14" fmla="*/ 391876 h 674253"/>
                  <a:gd name="connsiteX15" fmla="*/ 401738 w 401737"/>
                  <a:gd name="connsiteY15" fmla="*/ 204944 h 674253"/>
                  <a:gd name="connsiteX16" fmla="*/ 324113 w 401737"/>
                  <a:gd name="connsiteY16" fmla="*/ 6800 h 67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1737" h="674253">
                    <a:moveTo>
                      <a:pt x="324113" y="6800"/>
                    </a:moveTo>
                    <a:cubicBezTo>
                      <a:pt x="316578" y="2198"/>
                      <a:pt x="307834" y="0"/>
                      <a:pt x="299004" y="0"/>
                    </a:cubicBezTo>
                    <a:cubicBezTo>
                      <a:pt x="283309" y="0"/>
                      <a:pt x="271146" y="9803"/>
                      <a:pt x="259196" y="19978"/>
                    </a:cubicBezTo>
                    <a:cubicBezTo>
                      <a:pt x="244137" y="32802"/>
                      <a:pt x="229382" y="41231"/>
                      <a:pt x="200869" y="41231"/>
                    </a:cubicBezTo>
                    <a:cubicBezTo>
                      <a:pt x="172355" y="41231"/>
                      <a:pt x="157179" y="32571"/>
                      <a:pt x="142541" y="19978"/>
                    </a:cubicBezTo>
                    <a:cubicBezTo>
                      <a:pt x="130642" y="9744"/>
                      <a:pt x="118428" y="0"/>
                      <a:pt x="102733" y="0"/>
                    </a:cubicBezTo>
                    <a:cubicBezTo>
                      <a:pt x="93902" y="0"/>
                      <a:pt x="85159" y="2198"/>
                      <a:pt x="77623" y="6800"/>
                    </a:cubicBezTo>
                    <a:cubicBezTo>
                      <a:pt x="51918" y="22499"/>
                      <a:pt x="0" y="70810"/>
                      <a:pt x="0" y="204944"/>
                    </a:cubicBezTo>
                    <a:cubicBezTo>
                      <a:pt x="0" y="336210"/>
                      <a:pt x="40109" y="378631"/>
                      <a:pt x="61259" y="391876"/>
                    </a:cubicBezTo>
                    <a:cubicBezTo>
                      <a:pt x="69685" y="397153"/>
                      <a:pt x="75339" y="405817"/>
                      <a:pt x="76973" y="415624"/>
                    </a:cubicBezTo>
                    <a:lnTo>
                      <a:pt x="98176" y="619552"/>
                    </a:lnTo>
                    <a:cubicBezTo>
                      <a:pt x="98176" y="619552"/>
                      <a:pt x="102641" y="674254"/>
                      <a:pt x="200869" y="674254"/>
                    </a:cubicBezTo>
                    <a:cubicBezTo>
                      <a:pt x="299096" y="674254"/>
                      <a:pt x="303562" y="619552"/>
                      <a:pt x="303562" y="619552"/>
                    </a:cubicBezTo>
                    <a:lnTo>
                      <a:pt x="324765" y="415624"/>
                    </a:lnTo>
                    <a:cubicBezTo>
                      <a:pt x="326399" y="405817"/>
                      <a:pt x="332052" y="397153"/>
                      <a:pt x="340479" y="391876"/>
                    </a:cubicBezTo>
                    <a:cubicBezTo>
                      <a:pt x="361628" y="378631"/>
                      <a:pt x="401738" y="336210"/>
                      <a:pt x="401738" y="204944"/>
                    </a:cubicBezTo>
                    <a:cubicBezTo>
                      <a:pt x="401738" y="70810"/>
                      <a:pt x="349819" y="22499"/>
                      <a:pt x="324113" y="6800"/>
                    </a:cubicBezTo>
                    <a:close/>
                  </a:path>
                </a:pathLst>
              </a:custGeom>
              <a:grpFill/>
              <a:ln w="14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400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F085B2D-A8F4-7054-4690-A6BC50BC0067}"/>
              </a:ext>
            </a:extLst>
          </p:cNvPr>
          <p:cNvGrpSpPr/>
          <p:nvPr/>
        </p:nvGrpSpPr>
        <p:grpSpPr>
          <a:xfrm>
            <a:off x="2318268" y="255656"/>
            <a:ext cx="7555465" cy="6346689"/>
            <a:chOff x="2318268" y="255656"/>
            <a:chExt cx="7555465" cy="634668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5BA2C2-88B4-ECCF-441F-6FFE31F082AC}"/>
                </a:ext>
              </a:extLst>
            </p:cNvPr>
            <p:cNvCxnSpPr>
              <a:stCxn id="37" idx="3"/>
              <a:endCxn id="39" idx="1"/>
            </p:cNvCxnSpPr>
            <p:nvPr/>
          </p:nvCxnSpPr>
          <p:spPr>
            <a:xfrm flipV="1">
              <a:off x="4118268" y="705656"/>
              <a:ext cx="1077733" cy="680836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76232E-B076-6F72-1683-3FE98E7BF7F3}"/>
                </a:ext>
              </a:extLst>
            </p:cNvPr>
            <p:cNvCxnSpPr>
              <a:stCxn id="37" idx="3"/>
              <a:endCxn id="40" idx="1"/>
            </p:cNvCxnSpPr>
            <p:nvPr/>
          </p:nvCxnSpPr>
          <p:spPr>
            <a:xfrm>
              <a:off x="4118268" y="1386492"/>
              <a:ext cx="1077733" cy="680836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79E614-E801-CB11-5958-42337D3DC4CD}"/>
                </a:ext>
              </a:extLst>
            </p:cNvPr>
            <p:cNvCxnSpPr>
              <a:stCxn id="38" idx="3"/>
              <a:endCxn id="43" idx="1"/>
            </p:cNvCxnSpPr>
            <p:nvPr/>
          </p:nvCxnSpPr>
          <p:spPr>
            <a:xfrm flipV="1">
              <a:off x="4118268" y="3429000"/>
              <a:ext cx="1077733" cy="680836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A7CE908-2EC6-0D8E-6446-513857811730}"/>
                </a:ext>
              </a:extLst>
            </p:cNvPr>
            <p:cNvCxnSpPr>
              <a:stCxn id="38" idx="3"/>
              <a:endCxn id="42" idx="1"/>
            </p:cNvCxnSpPr>
            <p:nvPr/>
          </p:nvCxnSpPr>
          <p:spPr>
            <a:xfrm>
              <a:off x="4118268" y="4109836"/>
              <a:ext cx="1077733" cy="680836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61E67B-7D66-9F7C-0BE0-BF502AC05310}"/>
                </a:ext>
              </a:extLst>
            </p:cNvPr>
            <p:cNvCxnSpPr>
              <a:stCxn id="42" idx="3"/>
              <a:endCxn id="41" idx="1"/>
            </p:cNvCxnSpPr>
            <p:nvPr/>
          </p:nvCxnSpPr>
          <p:spPr>
            <a:xfrm flipV="1">
              <a:off x="6996001" y="3429000"/>
              <a:ext cx="1077732" cy="1361672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6B3886A-05E8-C7AE-3B71-98FC2A5F7299}"/>
                </a:ext>
              </a:extLst>
            </p:cNvPr>
            <p:cNvCxnSpPr>
              <a:stCxn id="42" idx="3"/>
              <a:endCxn id="44" idx="1"/>
            </p:cNvCxnSpPr>
            <p:nvPr/>
          </p:nvCxnSpPr>
          <p:spPr>
            <a:xfrm>
              <a:off x="6996001" y="4790672"/>
              <a:ext cx="1077732" cy="1361673"/>
            </a:xfrm>
            <a:prstGeom prst="line">
              <a:avLst/>
            </a:prstGeom>
            <a:ln w="38100">
              <a:solidFill>
                <a:srgbClr val="001D3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A47F36E-2AB1-089A-03FA-33D79E7EE608}"/>
                </a:ext>
              </a:extLst>
            </p:cNvPr>
            <p:cNvSpPr/>
            <p:nvPr/>
          </p:nvSpPr>
          <p:spPr>
            <a:xfrm>
              <a:off x="2318268" y="93649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QUANTITATIVA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NUMÉRICAS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910E8F-8BD5-2895-AE50-A1555B8DDD02}"/>
                </a:ext>
              </a:extLst>
            </p:cNvPr>
            <p:cNvSpPr/>
            <p:nvPr/>
          </p:nvSpPr>
          <p:spPr>
            <a:xfrm>
              <a:off x="2318268" y="3659836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QUALITATIVA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CATEGÓRICAS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981BE10-D1EC-5373-A6D4-84627D7F7A4B}"/>
                </a:ext>
              </a:extLst>
            </p:cNvPr>
            <p:cNvSpPr/>
            <p:nvPr/>
          </p:nvSpPr>
          <p:spPr>
            <a:xfrm>
              <a:off x="5196001" y="255656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CONTÍNUAS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0.1, 0.19, 1.5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1C6E780-57F4-8233-202E-6D2E76C95D83}"/>
                </a:ext>
              </a:extLst>
            </p:cNvPr>
            <p:cNvSpPr/>
            <p:nvPr/>
          </p:nvSpPr>
          <p:spPr>
            <a:xfrm>
              <a:off x="5196001" y="1617328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DISCRETAS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1, 10, 100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A0B41CD-2C6B-7386-1776-ABB8A094B486}"/>
                </a:ext>
              </a:extLst>
            </p:cNvPr>
            <p:cNvSpPr/>
            <p:nvPr/>
          </p:nvSpPr>
          <p:spPr>
            <a:xfrm>
              <a:off x="5196001" y="434067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POLITÔMICAS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8382E2A-F8C9-408C-4EA7-325B6050A9B0}"/>
                </a:ext>
              </a:extLst>
            </p:cNvPr>
            <p:cNvSpPr/>
            <p:nvPr/>
          </p:nvSpPr>
          <p:spPr>
            <a:xfrm>
              <a:off x="5196001" y="29790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DICOTÔMICAS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0 OU 1 E T OU F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68F2FF0-F391-C14F-9CB5-568467F9D85C}"/>
                </a:ext>
              </a:extLst>
            </p:cNvPr>
            <p:cNvSpPr/>
            <p:nvPr/>
          </p:nvSpPr>
          <p:spPr>
            <a:xfrm>
              <a:off x="8073733" y="29790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NOMINAIS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ANA, EVA, IVO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CE48A21-8046-17DE-0B6C-EA2387EBACCC}"/>
                </a:ext>
              </a:extLst>
            </p:cNvPr>
            <p:cNvSpPr/>
            <p:nvPr/>
          </p:nvSpPr>
          <p:spPr>
            <a:xfrm>
              <a:off x="8073733" y="5702345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cap="small" dirty="0">
                  <a:solidFill>
                    <a:schemeClr val="bg2"/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ORDINAIS</a:t>
              </a:r>
            </a:p>
            <a:p>
              <a:pPr algn="ctr"/>
              <a:r>
                <a:rPr lang="pt-BR" sz="1400" cap="small" dirty="0">
                  <a:solidFill>
                    <a:schemeClr val="bg1">
                      <a:lumMod val="85000"/>
                    </a:schemeClr>
                  </a:solidFill>
                  <a:latin typeface="Myriad Pro SemiExt"/>
                  <a:ea typeface="Open Sans" panose="020B0606030504020204" pitchFamily="34" charset="0"/>
                  <a:cs typeface="Open Sans" panose="020B0606030504020204" pitchFamily="34" charset="0"/>
                </a:rPr>
                <a:t>1º, 2º, 3º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22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7FD1C5-D5CF-2933-2283-14067D51C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19055"/>
              </p:ext>
            </p:extLst>
          </p:nvPr>
        </p:nvGraphicFramePr>
        <p:xfrm>
          <a:off x="580090" y="1562100"/>
          <a:ext cx="11031820" cy="3733800"/>
        </p:xfrm>
        <a:graphic>
          <a:graphicData uri="http://schemas.openxmlformats.org/drawingml/2006/table">
            <a:tbl>
              <a:tblPr/>
              <a:tblGrid>
                <a:gridCol w="1304255">
                  <a:extLst>
                    <a:ext uri="{9D8B030D-6E8A-4147-A177-3AD203B41FA5}">
                      <a16:colId xmlns:a16="http://schemas.microsoft.com/office/drawing/2014/main" val="1366009697"/>
                    </a:ext>
                  </a:extLst>
                </a:gridCol>
                <a:gridCol w="1304255">
                  <a:extLst>
                    <a:ext uri="{9D8B030D-6E8A-4147-A177-3AD203B41FA5}">
                      <a16:colId xmlns:a16="http://schemas.microsoft.com/office/drawing/2014/main" val="718138507"/>
                    </a:ext>
                  </a:extLst>
                </a:gridCol>
                <a:gridCol w="1684662">
                  <a:extLst>
                    <a:ext uri="{9D8B030D-6E8A-4147-A177-3AD203B41FA5}">
                      <a16:colId xmlns:a16="http://schemas.microsoft.com/office/drawing/2014/main" val="963252095"/>
                    </a:ext>
                  </a:extLst>
                </a:gridCol>
                <a:gridCol w="1684662">
                  <a:extLst>
                    <a:ext uri="{9D8B030D-6E8A-4147-A177-3AD203B41FA5}">
                      <a16:colId xmlns:a16="http://schemas.microsoft.com/office/drawing/2014/main" val="1453999885"/>
                    </a:ext>
                  </a:extLst>
                </a:gridCol>
                <a:gridCol w="1684662">
                  <a:extLst>
                    <a:ext uri="{9D8B030D-6E8A-4147-A177-3AD203B41FA5}">
                      <a16:colId xmlns:a16="http://schemas.microsoft.com/office/drawing/2014/main" val="2081287784"/>
                    </a:ext>
                  </a:extLst>
                </a:gridCol>
                <a:gridCol w="1684662">
                  <a:extLst>
                    <a:ext uri="{9D8B030D-6E8A-4147-A177-3AD203B41FA5}">
                      <a16:colId xmlns:a16="http://schemas.microsoft.com/office/drawing/2014/main" val="3036347690"/>
                    </a:ext>
                  </a:extLst>
                </a:gridCol>
                <a:gridCol w="1684662">
                  <a:extLst>
                    <a:ext uri="{9D8B030D-6E8A-4147-A177-3AD203B41FA5}">
                      <a16:colId xmlns:a16="http://schemas.microsoft.com/office/drawing/2014/main" val="14315076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double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dbl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1.543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3.212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5.521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4.125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2.341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47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integer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&lt;int&gt;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35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complex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cpl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0+1.2i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0+5.5i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0+3.4i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0+4.2i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0+2.1i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270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logical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lgl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TRUE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FALSE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TRUE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TRUE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FALSE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873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factor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fct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Control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Control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Treatment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Treatment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Control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72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character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&lt;chr&gt;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B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83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ordered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ord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First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Second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Third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Fourth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Fifth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55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&lt;date&gt;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04.12.2022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05.11.2022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02.10.2022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01.09.2022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03.08.2022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980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hms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Myriad Pro SemiExt" panose="020B0505030403020204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&lt;time&gt;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01:03:05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02:05:04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05:02:01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03:01:02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04:04:03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03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difftime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Myriad Pro SemiExt" panose="020B0505030403020204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&lt;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drtn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&gt;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1 secs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3 secs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5 secs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4 secs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Myriad Pro SemiExt" panose="020B0505030403020204"/>
                        </a:rPr>
                        <a:t>2 secs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5929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FC82BFE-35A7-494C-5DC7-1C6D3CE93DCF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00626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no r temos uma grande variedade:</a:t>
            </a:r>
            <a:endParaRPr kumimoji="0" lang="pt-BR" sz="4000" b="0" i="0" u="none" strike="noStrike" kern="1200" cap="small" spc="0" normalizeH="0" noProof="0" dirty="0">
              <a:ln>
                <a:noFill/>
              </a:ln>
              <a:solidFill>
                <a:srgbClr val="00626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7CEB-5926-7021-C1FA-116CB01CDB7A}"/>
              </a:ext>
            </a:extLst>
          </p:cNvPr>
          <p:cNvSpPr/>
          <p:nvPr/>
        </p:nvSpPr>
        <p:spPr>
          <a:xfrm>
            <a:off x="580090" y="550800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* </a:t>
            </a:r>
            <a:r>
              <a:rPr lang="pt-BR" sz="2400" cap="small" dirty="0">
                <a:solidFill>
                  <a:srgbClr val="00626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t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ipos</a:t>
            </a: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atômicos: 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numeric</a:t>
            </a: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, 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complex</a:t>
            </a: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, 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logical</a:t>
            </a: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, 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character</a:t>
            </a:r>
            <a:r>
              <a:rPr kumimoji="0" lang="pt-BR" sz="2400" b="0" i="0" u="none" strike="noStrike" kern="1200" cap="small" spc="0" normalizeH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e </a:t>
            </a:r>
            <a:r>
              <a:rPr kumimoji="0" lang="pt-BR" sz="2400" b="0" i="0" u="none" strike="noStrike" kern="1200" cap="small" spc="0" normalizeH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raw</a:t>
            </a:r>
            <a:endParaRPr kumimoji="0" lang="pt-BR" sz="2400" b="0" i="0" u="none" strike="noStrike" kern="1200" cap="small" spc="0" normalizeH="0" noProof="0" dirty="0">
              <a:ln>
                <a:noFill/>
              </a:ln>
              <a:solidFill>
                <a:srgbClr val="00626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88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estruturas_de_dados</a:t>
            </a: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.kml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DD2F1E-9AE0-F440-7132-DFE60EF32FA8}"/>
              </a:ext>
            </a:extLst>
          </p:cNvPr>
          <p:cNvGrpSpPr/>
          <p:nvPr/>
        </p:nvGrpSpPr>
        <p:grpSpPr>
          <a:xfrm>
            <a:off x="1620885" y="4279947"/>
            <a:ext cx="8943634" cy="1800000"/>
            <a:chOff x="1620885" y="4279947"/>
            <a:chExt cx="8943634" cy="180000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6F17C5-DD9F-6FDD-F841-9C9A4E791B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0885" y="4279947"/>
              <a:ext cx="1855941" cy="1800000"/>
            </a:xfrm>
            <a:custGeom>
              <a:avLst/>
              <a:gdLst>
                <a:gd name="connsiteX0" fmla="*/ 1391038 w 1433108"/>
                <a:gd name="connsiteY0" fmla="*/ 633618 h 1389912"/>
                <a:gd name="connsiteX1" fmla="*/ 1374003 w 1433108"/>
                <a:gd name="connsiteY1" fmla="*/ 632725 h 1389912"/>
                <a:gd name="connsiteX2" fmla="*/ 1332330 w 1433108"/>
                <a:gd name="connsiteY2" fmla="*/ 451357 h 1389912"/>
                <a:gd name="connsiteX3" fmla="*/ 1366127 w 1433108"/>
                <a:gd name="connsiteY3" fmla="*/ 388789 h 1389912"/>
                <a:gd name="connsiteX4" fmla="*/ 1301240 w 1433108"/>
                <a:gd name="connsiteY4" fmla="*/ 348152 h 1389912"/>
                <a:gd name="connsiteX5" fmla="*/ 1285314 w 1433108"/>
                <a:gd name="connsiteY5" fmla="*/ 354891 h 1389912"/>
                <a:gd name="connsiteX6" fmla="*/ 1168789 w 1433108"/>
                <a:gd name="connsiteY6" fmla="*/ 211251 h 1389912"/>
                <a:gd name="connsiteX7" fmla="*/ 1171582 w 1433108"/>
                <a:gd name="connsiteY7" fmla="*/ 140202 h 1389912"/>
                <a:gd name="connsiteX8" fmla="*/ 1095435 w 1433108"/>
                <a:gd name="connsiteY8" fmla="*/ 132267 h 1389912"/>
                <a:gd name="connsiteX9" fmla="*/ 1083814 w 1433108"/>
                <a:gd name="connsiteY9" fmla="*/ 145731 h 1389912"/>
                <a:gd name="connsiteX10" fmla="*/ 915594 w 1433108"/>
                <a:gd name="connsiteY10" fmla="*/ 69613 h 1389912"/>
                <a:gd name="connsiteX11" fmla="*/ 886275 w 1433108"/>
                <a:gd name="connsiteY11" fmla="*/ 4827 h 1389912"/>
                <a:gd name="connsiteX12" fmla="*/ 814621 w 1433108"/>
                <a:gd name="connsiteY12" fmla="*/ 31827 h 1389912"/>
                <a:gd name="connsiteX13" fmla="*/ 810546 w 1433108"/>
                <a:gd name="connsiteY13" fmla="*/ 46962 h 1389912"/>
                <a:gd name="connsiteX14" fmla="*/ 629566 w 1433108"/>
                <a:gd name="connsiteY14" fmla="*/ 46962 h 1389912"/>
                <a:gd name="connsiteX15" fmla="*/ 576157 w 1433108"/>
                <a:gd name="connsiteY15" fmla="*/ 18 h 1389912"/>
                <a:gd name="connsiteX16" fmla="*/ 522013 w 1433108"/>
                <a:gd name="connsiteY16" fmla="*/ 54162 h 1389912"/>
                <a:gd name="connsiteX17" fmla="*/ 523669 w 1433108"/>
                <a:gd name="connsiteY17" fmla="*/ 66862 h 1389912"/>
                <a:gd name="connsiteX18" fmla="*/ 349242 w 1433108"/>
                <a:gd name="connsiteY18" fmla="*/ 145890 h 1389912"/>
                <a:gd name="connsiteX19" fmla="*/ 281216 w 1433108"/>
                <a:gd name="connsiteY19" fmla="*/ 125182 h 1389912"/>
                <a:gd name="connsiteX20" fmla="*/ 254245 w 1433108"/>
                <a:gd name="connsiteY20" fmla="*/ 196851 h 1389912"/>
                <a:gd name="connsiteX21" fmla="*/ 264022 w 1433108"/>
                <a:gd name="connsiteY21" fmla="*/ 211150 h 1389912"/>
                <a:gd name="connsiteX22" fmla="*/ 148189 w 1433108"/>
                <a:gd name="connsiteY22" fmla="*/ 351622 h 1389912"/>
                <a:gd name="connsiteX23" fmla="*/ 77989 w 1433108"/>
                <a:gd name="connsiteY23" fmla="*/ 362970 h 1389912"/>
                <a:gd name="connsiteX24" fmla="*/ 85318 w 1433108"/>
                <a:gd name="connsiteY24" fmla="*/ 439189 h 1389912"/>
                <a:gd name="connsiteX25" fmla="*/ 103549 w 1433108"/>
                <a:gd name="connsiteY25" fmla="*/ 449010 h 1389912"/>
                <a:gd name="connsiteX26" fmla="*/ 59643 w 1433108"/>
                <a:gd name="connsiteY26" fmla="*/ 631515 h 1389912"/>
                <a:gd name="connsiteX27" fmla="*/ 1510 w 1433108"/>
                <a:gd name="connsiteY27" fmla="*/ 672483 h 1389912"/>
                <a:gd name="connsiteX28" fmla="*/ 41499 w 1433108"/>
                <a:gd name="connsiteY28" fmla="*/ 737787 h 1389912"/>
                <a:gd name="connsiteX29" fmla="*/ 58995 w 1433108"/>
                <a:gd name="connsiteY29" fmla="*/ 738838 h 1389912"/>
                <a:gd name="connsiteX30" fmla="*/ 100870 w 1433108"/>
                <a:gd name="connsiteY30" fmla="*/ 922741 h 1389912"/>
                <a:gd name="connsiteX31" fmla="*/ 66958 w 1433108"/>
                <a:gd name="connsiteY31" fmla="*/ 985251 h 1389912"/>
                <a:gd name="connsiteX32" fmla="*/ 131773 w 1433108"/>
                <a:gd name="connsiteY32" fmla="*/ 1026018 h 1389912"/>
                <a:gd name="connsiteX33" fmla="*/ 147296 w 1433108"/>
                <a:gd name="connsiteY33" fmla="*/ 1019552 h 1389912"/>
                <a:gd name="connsiteX34" fmla="*/ 264742 w 1433108"/>
                <a:gd name="connsiteY34" fmla="*/ 1167714 h 1389912"/>
                <a:gd name="connsiteX35" fmla="*/ 261142 w 1433108"/>
                <a:gd name="connsiteY35" fmla="*/ 1238734 h 1389912"/>
                <a:gd name="connsiteX36" fmla="*/ 337203 w 1433108"/>
                <a:gd name="connsiteY36" fmla="*/ 1247518 h 1389912"/>
                <a:gd name="connsiteX37" fmla="*/ 348320 w 1433108"/>
                <a:gd name="connsiteY37" fmla="*/ 1235134 h 1389912"/>
                <a:gd name="connsiteX38" fmla="*/ 518067 w 1433108"/>
                <a:gd name="connsiteY38" fmla="*/ 1318640 h 1389912"/>
                <a:gd name="connsiteX39" fmla="*/ 545269 w 1433108"/>
                <a:gd name="connsiteY39" fmla="*/ 1384347 h 1389912"/>
                <a:gd name="connsiteX40" fmla="*/ 617744 w 1433108"/>
                <a:gd name="connsiteY40" fmla="*/ 1359666 h 1389912"/>
                <a:gd name="connsiteX41" fmla="*/ 622582 w 1433108"/>
                <a:gd name="connsiteY41" fmla="*/ 1342962 h 1389912"/>
                <a:gd name="connsiteX42" fmla="*/ 810747 w 1433108"/>
                <a:gd name="connsiteY42" fmla="*/ 1342962 h 1389912"/>
                <a:gd name="connsiteX43" fmla="*/ 864157 w 1433108"/>
                <a:gd name="connsiteY43" fmla="*/ 1389906 h 1389912"/>
                <a:gd name="connsiteX44" fmla="*/ 918301 w 1433108"/>
                <a:gd name="connsiteY44" fmla="*/ 1335762 h 1389912"/>
                <a:gd name="connsiteX45" fmla="*/ 915262 w 1433108"/>
                <a:gd name="connsiteY45" fmla="*/ 1318640 h 1389912"/>
                <a:gd name="connsiteX46" fmla="*/ 1084765 w 1433108"/>
                <a:gd name="connsiteY46" fmla="*/ 1235552 h 1389912"/>
                <a:gd name="connsiteX47" fmla="*/ 1153381 w 1433108"/>
                <a:gd name="connsiteY47" fmla="*/ 1254200 h 1389912"/>
                <a:gd name="connsiteX48" fmla="*/ 1178178 w 1433108"/>
                <a:gd name="connsiteY48" fmla="*/ 1181768 h 1389912"/>
                <a:gd name="connsiteX49" fmla="*/ 1168314 w 1433108"/>
                <a:gd name="connsiteY49" fmla="*/ 1168146 h 1389912"/>
                <a:gd name="connsiteX50" fmla="*/ 1285933 w 1433108"/>
                <a:gd name="connsiteY50" fmla="*/ 1019221 h 1389912"/>
                <a:gd name="connsiteX51" fmla="*/ 1355859 w 1433108"/>
                <a:gd name="connsiteY51" fmla="*/ 1006390 h 1389912"/>
                <a:gd name="connsiteX52" fmla="*/ 1346931 w 1433108"/>
                <a:gd name="connsiteY52" fmla="*/ 930358 h 1389912"/>
                <a:gd name="connsiteX53" fmla="*/ 1332315 w 1433108"/>
                <a:gd name="connsiteY53" fmla="*/ 922381 h 1389912"/>
                <a:gd name="connsiteX54" fmla="*/ 1374046 w 1433108"/>
                <a:gd name="connsiteY54" fmla="*/ 740062 h 1389912"/>
                <a:gd name="connsiteX55" fmla="*/ 1431733 w 1433108"/>
                <a:gd name="connsiteY55" fmla="*/ 698475 h 1389912"/>
                <a:gd name="connsiteX56" fmla="*/ 1391038 w 1433108"/>
                <a:gd name="connsiteY56" fmla="*/ 633618 h 1389912"/>
                <a:gd name="connsiteX57" fmla="*/ 432114 w 1433108"/>
                <a:gd name="connsiteY57" fmla="*/ 1167714 h 1389912"/>
                <a:gd name="connsiteX58" fmla="*/ 365341 w 1433108"/>
                <a:gd name="connsiteY58" fmla="*/ 1183294 h 1389912"/>
                <a:gd name="connsiteX59" fmla="*/ 422494 w 1433108"/>
                <a:gd name="connsiteY59" fmla="*/ 1155718 h 1389912"/>
                <a:gd name="connsiteX60" fmla="*/ 432114 w 1433108"/>
                <a:gd name="connsiteY60" fmla="*/ 1167714 h 1389912"/>
                <a:gd name="connsiteX61" fmla="*/ 841650 w 1433108"/>
                <a:gd name="connsiteY61" fmla="*/ 103482 h 1389912"/>
                <a:gd name="connsiteX62" fmla="*/ 845235 w 1433108"/>
                <a:gd name="connsiteY62" fmla="*/ 104677 h 1389912"/>
                <a:gd name="connsiteX63" fmla="*/ 815744 w 1433108"/>
                <a:gd name="connsiteY63" fmla="*/ 236019 h 1389912"/>
                <a:gd name="connsiteX64" fmla="*/ 632014 w 1433108"/>
                <a:gd name="connsiteY64" fmla="*/ 276829 h 1389912"/>
                <a:gd name="connsiteX65" fmla="*/ 592861 w 1433108"/>
                <a:gd name="connsiteY65" fmla="*/ 105411 h 1389912"/>
                <a:gd name="connsiteX66" fmla="*/ 629566 w 1433108"/>
                <a:gd name="connsiteY66" fmla="*/ 61362 h 1389912"/>
                <a:gd name="connsiteX67" fmla="*/ 810430 w 1433108"/>
                <a:gd name="connsiteY67" fmla="*/ 61362 h 1389912"/>
                <a:gd name="connsiteX68" fmla="*/ 841650 w 1433108"/>
                <a:gd name="connsiteY68" fmla="*/ 103482 h 1389912"/>
                <a:gd name="connsiteX69" fmla="*/ 1078717 w 1433108"/>
                <a:gd name="connsiteY69" fmla="*/ 192373 h 1389912"/>
                <a:gd name="connsiteX70" fmla="*/ 1087487 w 1433108"/>
                <a:gd name="connsiteY70" fmla="*/ 208429 h 1389912"/>
                <a:gd name="connsiteX71" fmla="*/ 1099827 w 1433108"/>
                <a:gd name="connsiteY71" fmla="*/ 219286 h 1389912"/>
                <a:gd name="connsiteX72" fmla="*/ 971811 w 1433108"/>
                <a:gd name="connsiteY72" fmla="*/ 484621 h 1389912"/>
                <a:gd name="connsiteX73" fmla="*/ 793698 w 1433108"/>
                <a:gd name="connsiteY73" fmla="*/ 399834 h 1389912"/>
                <a:gd name="connsiteX74" fmla="*/ 827768 w 1433108"/>
                <a:gd name="connsiteY74" fmla="*/ 248101 h 1389912"/>
                <a:gd name="connsiteX75" fmla="*/ 1078717 w 1433108"/>
                <a:gd name="connsiteY75" fmla="*/ 192373 h 1389912"/>
                <a:gd name="connsiteX76" fmla="*/ 902230 w 1433108"/>
                <a:gd name="connsiteY76" fmla="*/ 908326 h 1389912"/>
                <a:gd name="connsiteX77" fmla="*/ 829078 w 1433108"/>
                <a:gd name="connsiteY77" fmla="*/ 817261 h 1389912"/>
                <a:gd name="connsiteX78" fmla="*/ 984886 w 1433108"/>
                <a:gd name="connsiteY78" fmla="*/ 782269 h 1389912"/>
                <a:gd name="connsiteX79" fmla="*/ 962682 w 1433108"/>
                <a:gd name="connsiteY79" fmla="*/ 879166 h 1389912"/>
                <a:gd name="connsiteX80" fmla="*/ 902230 w 1433108"/>
                <a:gd name="connsiteY80" fmla="*/ 908326 h 1389912"/>
                <a:gd name="connsiteX81" fmla="*/ 958563 w 1433108"/>
                <a:gd name="connsiteY81" fmla="*/ 897152 h 1389912"/>
                <a:gd name="connsiteX82" fmla="*/ 944063 w 1433108"/>
                <a:gd name="connsiteY82" fmla="*/ 960440 h 1389912"/>
                <a:gd name="connsiteX83" fmla="*/ 911475 w 1433108"/>
                <a:gd name="connsiteY83" fmla="*/ 919875 h 1389912"/>
                <a:gd name="connsiteX84" fmla="*/ 958563 w 1433108"/>
                <a:gd name="connsiteY84" fmla="*/ 897152 h 1389912"/>
                <a:gd name="connsiteX85" fmla="*/ 345987 w 1433108"/>
                <a:gd name="connsiteY85" fmla="*/ 1171458 h 1389912"/>
                <a:gd name="connsiteX86" fmla="*/ 322702 w 1433108"/>
                <a:gd name="connsiteY86" fmla="*/ 1154667 h 1389912"/>
                <a:gd name="connsiteX87" fmla="*/ 344965 w 1433108"/>
                <a:gd name="connsiteY87" fmla="*/ 1059109 h 1389912"/>
                <a:gd name="connsiteX88" fmla="*/ 413235 w 1433108"/>
                <a:gd name="connsiteY88" fmla="*/ 1144198 h 1389912"/>
                <a:gd name="connsiteX89" fmla="*/ 348522 w 1433108"/>
                <a:gd name="connsiteY89" fmla="*/ 1175403 h 1389912"/>
                <a:gd name="connsiteX90" fmla="*/ 345987 w 1433108"/>
                <a:gd name="connsiteY90" fmla="*/ 1171458 h 1389912"/>
                <a:gd name="connsiteX91" fmla="*/ 349126 w 1433108"/>
                <a:gd name="connsiteY91" fmla="*/ 1041282 h 1389912"/>
                <a:gd name="connsiteX92" fmla="*/ 377696 w 1433108"/>
                <a:gd name="connsiteY92" fmla="*/ 918637 h 1389912"/>
                <a:gd name="connsiteX93" fmla="*/ 563240 w 1433108"/>
                <a:gd name="connsiteY93" fmla="*/ 876963 h 1389912"/>
                <a:gd name="connsiteX94" fmla="*/ 562693 w 1433108"/>
                <a:gd name="connsiteY94" fmla="*/ 1072098 h 1389912"/>
                <a:gd name="connsiteX95" fmla="*/ 426541 w 1433108"/>
                <a:gd name="connsiteY95" fmla="*/ 1137776 h 1389912"/>
                <a:gd name="connsiteX96" fmla="*/ 349126 w 1433108"/>
                <a:gd name="connsiteY96" fmla="*/ 1041282 h 1389912"/>
                <a:gd name="connsiteX97" fmla="*/ 161538 w 1433108"/>
                <a:gd name="connsiteY97" fmla="*/ 431830 h 1389912"/>
                <a:gd name="connsiteX98" fmla="*/ 173648 w 1433108"/>
                <a:gd name="connsiteY98" fmla="*/ 393411 h 1389912"/>
                <a:gd name="connsiteX99" fmla="*/ 190453 w 1433108"/>
                <a:gd name="connsiteY99" fmla="*/ 389682 h 1389912"/>
                <a:gd name="connsiteX100" fmla="*/ 129757 w 1433108"/>
                <a:gd name="connsiteY100" fmla="*/ 513954 h 1389912"/>
                <a:gd name="connsiteX101" fmla="*/ 129757 w 1433108"/>
                <a:gd name="connsiteY101" fmla="*/ 450349 h 1389912"/>
                <a:gd name="connsiteX102" fmla="*/ 161538 w 1433108"/>
                <a:gd name="connsiteY102" fmla="*/ 431830 h 1389912"/>
                <a:gd name="connsiteX103" fmla="*/ 208424 w 1433108"/>
                <a:gd name="connsiteY103" fmla="*/ 385678 h 1389912"/>
                <a:gd name="connsiteX104" fmla="*/ 425274 w 1433108"/>
                <a:gd name="connsiteY104" fmla="*/ 337510 h 1389912"/>
                <a:gd name="connsiteX105" fmla="*/ 481880 w 1433108"/>
                <a:gd name="connsiteY105" fmla="*/ 407998 h 1389912"/>
                <a:gd name="connsiteX106" fmla="*/ 418909 w 1433108"/>
                <a:gd name="connsiteY106" fmla="*/ 678286 h 1389912"/>
                <a:gd name="connsiteX107" fmla="*/ 129757 w 1433108"/>
                <a:gd name="connsiteY107" fmla="*/ 678013 h 1389912"/>
                <a:gd name="connsiteX108" fmla="*/ 129757 w 1433108"/>
                <a:gd name="connsiteY108" fmla="*/ 546757 h 1389912"/>
                <a:gd name="connsiteX109" fmla="*/ 208424 w 1433108"/>
                <a:gd name="connsiteY109" fmla="*/ 385678 h 1389912"/>
                <a:gd name="connsiteX110" fmla="*/ 325914 w 1433108"/>
                <a:gd name="connsiteY110" fmla="*/ 223808 h 1389912"/>
                <a:gd name="connsiteX111" fmla="*/ 331386 w 1433108"/>
                <a:gd name="connsiteY111" fmla="*/ 220626 h 1389912"/>
                <a:gd name="connsiteX112" fmla="*/ 415222 w 1433108"/>
                <a:gd name="connsiteY112" fmla="*/ 324997 h 1389912"/>
                <a:gd name="connsiteX113" fmla="*/ 216517 w 1433108"/>
                <a:gd name="connsiteY113" fmla="*/ 369133 h 1389912"/>
                <a:gd name="connsiteX114" fmla="*/ 286558 w 1433108"/>
                <a:gd name="connsiteY114" fmla="*/ 225709 h 1389912"/>
                <a:gd name="connsiteX115" fmla="*/ 325914 w 1433108"/>
                <a:gd name="connsiteY115" fmla="*/ 223808 h 1389912"/>
                <a:gd name="connsiteX116" fmla="*/ 579282 w 1433108"/>
                <a:gd name="connsiteY116" fmla="*/ 288550 h 1389912"/>
                <a:gd name="connsiteX117" fmla="*/ 579771 w 1433108"/>
                <a:gd name="connsiteY117" fmla="*/ 112770 h 1389912"/>
                <a:gd name="connsiteX118" fmla="*/ 617946 w 1433108"/>
                <a:gd name="connsiteY118" fmla="*/ 279954 h 1389912"/>
                <a:gd name="connsiteX119" fmla="*/ 579282 w 1433108"/>
                <a:gd name="connsiteY119" fmla="*/ 288550 h 1389912"/>
                <a:gd name="connsiteX120" fmla="*/ 621157 w 1433108"/>
                <a:gd name="connsiteY120" fmla="*/ 294008 h 1389912"/>
                <a:gd name="connsiteX121" fmla="*/ 627234 w 1433108"/>
                <a:gd name="connsiteY121" fmla="*/ 320590 h 1389912"/>
                <a:gd name="connsiteX122" fmla="*/ 587230 w 1433108"/>
                <a:gd name="connsiteY122" fmla="*/ 301539 h 1389912"/>
                <a:gd name="connsiteX123" fmla="*/ 621157 w 1433108"/>
                <a:gd name="connsiteY123" fmla="*/ 294008 h 1389912"/>
                <a:gd name="connsiteX124" fmla="*/ 631323 w 1433108"/>
                <a:gd name="connsiteY124" fmla="*/ 338475 h 1389912"/>
                <a:gd name="connsiteX125" fmla="*/ 705541 w 1433108"/>
                <a:gd name="connsiteY125" fmla="*/ 663454 h 1389912"/>
                <a:gd name="connsiteX126" fmla="*/ 578677 w 1433108"/>
                <a:gd name="connsiteY126" fmla="*/ 505501 h 1389912"/>
                <a:gd name="connsiteX127" fmla="*/ 579210 w 1433108"/>
                <a:gd name="connsiteY127" fmla="*/ 313664 h 1389912"/>
                <a:gd name="connsiteX128" fmla="*/ 631323 w 1433108"/>
                <a:gd name="connsiteY128" fmla="*/ 338475 h 1389912"/>
                <a:gd name="connsiteX129" fmla="*/ 1041810 w 1433108"/>
                <a:gd name="connsiteY129" fmla="*/ 533869 h 1389912"/>
                <a:gd name="connsiteX130" fmla="*/ 1008589 w 1433108"/>
                <a:gd name="connsiteY130" fmla="*/ 678834 h 1389912"/>
                <a:gd name="connsiteX131" fmla="*/ 894166 w 1433108"/>
                <a:gd name="connsiteY131" fmla="*/ 678733 h 1389912"/>
                <a:gd name="connsiteX132" fmla="*/ 978579 w 1433108"/>
                <a:gd name="connsiteY132" fmla="*/ 503773 h 1389912"/>
                <a:gd name="connsiteX133" fmla="*/ 1041810 w 1433108"/>
                <a:gd name="connsiteY133" fmla="*/ 533869 h 1389912"/>
                <a:gd name="connsiteX134" fmla="*/ 984843 w 1433108"/>
                <a:gd name="connsiteY134" fmla="*/ 490813 h 1389912"/>
                <a:gd name="connsiteX135" fmla="*/ 1112125 w 1433108"/>
                <a:gd name="connsiteY135" fmla="*/ 226990 h 1389912"/>
                <a:gd name="connsiteX136" fmla="*/ 1045107 w 1433108"/>
                <a:gd name="connsiteY136" fmla="*/ 519498 h 1389912"/>
                <a:gd name="connsiteX137" fmla="*/ 984843 w 1433108"/>
                <a:gd name="connsiteY137" fmla="*/ 490813 h 1389912"/>
                <a:gd name="connsiteX138" fmla="*/ 988458 w 1433108"/>
                <a:gd name="connsiteY138" fmla="*/ 766702 h 1389912"/>
                <a:gd name="connsiteX139" fmla="*/ 835098 w 1433108"/>
                <a:gd name="connsiteY139" fmla="*/ 801147 h 1389912"/>
                <a:gd name="connsiteX140" fmla="*/ 887226 w 1433108"/>
                <a:gd name="connsiteY140" fmla="*/ 693133 h 1389912"/>
                <a:gd name="connsiteX141" fmla="*/ 1005291 w 1433108"/>
                <a:gd name="connsiteY141" fmla="*/ 693248 h 1389912"/>
                <a:gd name="connsiteX142" fmla="*/ 988458 w 1433108"/>
                <a:gd name="connsiteY142" fmla="*/ 766702 h 1389912"/>
                <a:gd name="connsiteX143" fmla="*/ 1020051 w 1433108"/>
                <a:gd name="connsiteY143" fmla="*/ 693248 h 1389912"/>
                <a:gd name="connsiteX144" fmla="*/ 1241667 w 1433108"/>
                <a:gd name="connsiteY144" fmla="*/ 693464 h 1389912"/>
                <a:gd name="connsiteX145" fmla="*/ 1242200 w 1433108"/>
                <a:gd name="connsiteY145" fmla="*/ 695782 h 1389912"/>
                <a:gd name="connsiteX146" fmla="*/ 1238802 w 1433108"/>
                <a:gd name="connsiteY146" fmla="*/ 710485 h 1389912"/>
                <a:gd name="connsiteX147" fmla="*/ 1004024 w 1433108"/>
                <a:gd name="connsiteY147" fmla="*/ 763218 h 1389912"/>
                <a:gd name="connsiteX148" fmla="*/ 1020051 w 1433108"/>
                <a:gd name="connsiteY148" fmla="*/ 693248 h 1389912"/>
                <a:gd name="connsiteX149" fmla="*/ 577654 w 1433108"/>
                <a:gd name="connsiteY149" fmla="*/ 873738 h 1389912"/>
                <a:gd name="connsiteX150" fmla="*/ 677576 w 1433108"/>
                <a:gd name="connsiteY150" fmla="*/ 851288 h 1389912"/>
                <a:gd name="connsiteX151" fmla="*/ 635917 w 1433108"/>
                <a:gd name="connsiteY151" fmla="*/ 1036789 h 1389912"/>
                <a:gd name="connsiteX152" fmla="*/ 577122 w 1433108"/>
                <a:gd name="connsiteY152" fmla="*/ 1065157 h 1389912"/>
                <a:gd name="connsiteX153" fmla="*/ 577654 w 1433108"/>
                <a:gd name="connsiteY153" fmla="*/ 873738 h 1389912"/>
                <a:gd name="connsiteX154" fmla="*/ 733520 w 1433108"/>
                <a:gd name="connsiteY154" fmla="*/ 721285 h 1389912"/>
                <a:gd name="connsiteX155" fmla="*/ 803389 w 1433108"/>
                <a:gd name="connsiteY155" fmla="*/ 808275 h 1389912"/>
                <a:gd name="connsiteX156" fmla="*/ 755811 w 1433108"/>
                <a:gd name="connsiteY156" fmla="*/ 818960 h 1389912"/>
                <a:gd name="connsiteX157" fmla="*/ 733520 w 1433108"/>
                <a:gd name="connsiteY157" fmla="*/ 721285 h 1389912"/>
                <a:gd name="connsiteX158" fmla="*/ 741771 w 1433108"/>
                <a:gd name="connsiteY158" fmla="*/ 822114 h 1389912"/>
                <a:gd name="connsiteX159" fmla="*/ 696598 w 1433108"/>
                <a:gd name="connsiteY159" fmla="*/ 832251 h 1389912"/>
                <a:gd name="connsiteX160" fmla="*/ 720157 w 1433108"/>
                <a:gd name="connsiteY160" fmla="*/ 727419 h 1389912"/>
                <a:gd name="connsiteX161" fmla="*/ 741771 w 1433108"/>
                <a:gd name="connsiteY161" fmla="*/ 822114 h 1389912"/>
                <a:gd name="connsiteX162" fmla="*/ 729243 w 1433108"/>
                <a:gd name="connsiteY162" fmla="*/ 692974 h 1389912"/>
                <a:gd name="connsiteX163" fmla="*/ 871227 w 1433108"/>
                <a:gd name="connsiteY163" fmla="*/ 693104 h 1389912"/>
                <a:gd name="connsiteX164" fmla="*/ 817990 w 1433108"/>
                <a:gd name="connsiteY164" fmla="*/ 803466 h 1389912"/>
                <a:gd name="connsiteX165" fmla="*/ 729243 w 1433108"/>
                <a:gd name="connsiteY165" fmla="*/ 692974 h 1389912"/>
                <a:gd name="connsiteX166" fmla="*/ 578619 w 1433108"/>
                <a:gd name="connsiteY166" fmla="*/ 528440 h 1389912"/>
                <a:gd name="connsiteX167" fmla="*/ 699190 w 1433108"/>
                <a:gd name="connsiteY167" fmla="*/ 678560 h 1389912"/>
                <a:gd name="connsiteX168" fmla="*/ 578202 w 1433108"/>
                <a:gd name="connsiteY168" fmla="*/ 678445 h 1389912"/>
                <a:gd name="connsiteX169" fmla="*/ 578619 w 1433108"/>
                <a:gd name="connsiteY169" fmla="*/ 528440 h 1389912"/>
                <a:gd name="connsiteX170" fmla="*/ 563758 w 1433108"/>
                <a:gd name="connsiteY170" fmla="*/ 692816 h 1389912"/>
                <a:gd name="connsiteX171" fmla="*/ 563283 w 1433108"/>
                <a:gd name="connsiteY171" fmla="*/ 862203 h 1389912"/>
                <a:gd name="connsiteX172" fmla="*/ 381325 w 1433108"/>
                <a:gd name="connsiteY172" fmla="*/ 903070 h 1389912"/>
                <a:gd name="connsiteX173" fmla="*/ 430342 w 1433108"/>
                <a:gd name="connsiteY173" fmla="*/ 692701 h 1389912"/>
                <a:gd name="connsiteX174" fmla="*/ 563758 w 1433108"/>
                <a:gd name="connsiteY174" fmla="*/ 692816 h 1389912"/>
                <a:gd name="connsiteX175" fmla="*/ 433683 w 1433108"/>
                <a:gd name="connsiteY175" fmla="*/ 678301 h 1389912"/>
                <a:gd name="connsiteX176" fmla="*/ 493342 w 1433108"/>
                <a:gd name="connsiteY176" fmla="*/ 422269 h 1389912"/>
                <a:gd name="connsiteX177" fmla="*/ 564262 w 1433108"/>
                <a:gd name="connsiteY177" fmla="*/ 510570 h 1389912"/>
                <a:gd name="connsiteX178" fmla="*/ 563787 w 1433108"/>
                <a:gd name="connsiteY178" fmla="*/ 678416 h 1389912"/>
                <a:gd name="connsiteX179" fmla="*/ 433683 w 1433108"/>
                <a:gd name="connsiteY179" fmla="*/ 678301 h 1389912"/>
                <a:gd name="connsiteX180" fmla="*/ 578158 w 1433108"/>
                <a:gd name="connsiteY180" fmla="*/ 692830 h 1389912"/>
                <a:gd name="connsiteX181" fmla="*/ 710768 w 1433108"/>
                <a:gd name="connsiteY181" fmla="*/ 692960 h 1389912"/>
                <a:gd name="connsiteX182" fmla="*/ 712611 w 1433108"/>
                <a:gd name="connsiteY182" fmla="*/ 695264 h 1389912"/>
                <a:gd name="connsiteX183" fmla="*/ 681061 w 1433108"/>
                <a:gd name="connsiteY183" fmla="*/ 835765 h 1389912"/>
                <a:gd name="connsiteX184" fmla="*/ 577683 w 1433108"/>
                <a:gd name="connsiteY184" fmla="*/ 858978 h 1389912"/>
                <a:gd name="connsiteX185" fmla="*/ 578158 w 1433108"/>
                <a:gd name="connsiteY185" fmla="*/ 692830 h 1389912"/>
                <a:gd name="connsiteX186" fmla="*/ 693114 w 1433108"/>
                <a:gd name="connsiteY186" fmla="*/ 847803 h 1389912"/>
                <a:gd name="connsiteX187" fmla="*/ 744982 w 1433108"/>
                <a:gd name="connsiteY187" fmla="*/ 836139 h 1389912"/>
                <a:gd name="connsiteX188" fmla="*/ 763371 w 1433108"/>
                <a:gd name="connsiteY188" fmla="*/ 916664 h 1389912"/>
                <a:gd name="connsiteX189" fmla="*/ 726493 w 1433108"/>
                <a:gd name="connsiteY189" fmla="*/ 993099 h 1389912"/>
                <a:gd name="connsiteX190" fmla="*/ 652462 w 1433108"/>
                <a:gd name="connsiteY190" fmla="*/ 1028797 h 1389912"/>
                <a:gd name="connsiteX191" fmla="*/ 693114 w 1433108"/>
                <a:gd name="connsiteY191" fmla="*/ 847803 h 1389912"/>
                <a:gd name="connsiteX192" fmla="*/ 759022 w 1433108"/>
                <a:gd name="connsiteY192" fmla="*/ 833000 h 1389912"/>
                <a:gd name="connsiteX193" fmla="*/ 809163 w 1433108"/>
                <a:gd name="connsiteY193" fmla="*/ 821739 h 1389912"/>
                <a:gd name="connsiteX194" fmla="*/ 773394 w 1433108"/>
                <a:gd name="connsiteY194" fmla="*/ 895899 h 1389912"/>
                <a:gd name="connsiteX195" fmla="*/ 759022 w 1433108"/>
                <a:gd name="connsiteY195" fmla="*/ 833000 h 1389912"/>
                <a:gd name="connsiteX196" fmla="*/ 878182 w 1433108"/>
                <a:gd name="connsiteY196" fmla="*/ 678718 h 1389912"/>
                <a:gd name="connsiteX197" fmla="*/ 731115 w 1433108"/>
                <a:gd name="connsiteY197" fmla="*/ 678574 h 1389912"/>
                <a:gd name="connsiteX198" fmla="*/ 790486 w 1433108"/>
                <a:gd name="connsiteY198" fmla="*/ 414234 h 1389912"/>
                <a:gd name="connsiteX199" fmla="*/ 965576 w 1433108"/>
                <a:gd name="connsiteY199" fmla="*/ 497581 h 1389912"/>
                <a:gd name="connsiteX200" fmla="*/ 878182 w 1433108"/>
                <a:gd name="connsiteY200" fmla="*/ 678718 h 1389912"/>
                <a:gd name="connsiteX201" fmla="*/ 720027 w 1433108"/>
                <a:gd name="connsiteY201" fmla="*/ 662230 h 1389912"/>
                <a:gd name="connsiteX202" fmla="*/ 647898 w 1433108"/>
                <a:gd name="connsiteY202" fmla="*/ 346366 h 1389912"/>
                <a:gd name="connsiteX203" fmla="*/ 777138 w 1433108"/>
                <a:gd name="connsiteY203" fmla="*/ 407898 h 1389912"/>
                <a:gd name="connsiteX204" fmla="*/ 720027 w 1433108"/>
                <a:gd name="connsiteY204" fmla="*/ 662230 h 1389912"/>
                <a:gd name="connsiteX205" fmla="*/ 780392 w 1433108"/>
                <a:gd name="connsiteY205" fmla="*/ 393483 h 1389912"/>
                <a:gd name="connsiteX206" fmla="*/ 643822 w 1433108"/>
                <a:gd name="connsiteY206" fmla="*/ 328482 h 1389912"/>
                <a:gd name="connsiteX207" fmla="*/ 635226 w 1433108"/>
                <a:gd name="connsiteY207" fmla="*/ 290883 h 1389912"/>
                <a:gd name="connsiteX208" fmla="*/ 812259 w 1433108"/>
                <a:gd name="connsiteY208" fmla="*/ 251557 h 1389912"/>
                <a:gd name="connsiteX209" fmla="*/ 780392 w 1433108"/>
                <a:gd name="connsiteY209" fmla="*/ 393483 h 1389912"/>
                <a:gd name="connsiteX210" fmla="*/ 564334 w 1433108"/>
                <a:gd name="connsiteY210" fmla="*/ 487645 h 1389912"/>
                <a:gd name="connsiteX211" fmla="*/ 497504 w 1433108"/>
                <a:gd name="connsiteY211" fmla="*/ 404442 h 1389912"/>
                <a:gd name="connsiteX212" fmla="*/ 517894 w 1433108"/>
                <a:gd name="connsiteY212" fmla="*/ 316947 h 1389912"/>
                <a:gd name="connsiteX213" fmla="*/ 564392 w 1433108"/>
                <a:gd name="connsiteY213" fmla="*/ 306622 h 1389912"/>
                <a:gd name="connsiteX214" fmla="*/ 564838 w 1433108"/>
                <a:gd name="connsiteY214" fmla="*/ 306838 h 1389912"/>
                <a:gd name="connsiteX215" fmla="*/ 564334 w 1433108"/>
                <a:gd name="connsiteY215" fmla="*/ 487645 h 1389912"/>
                <a:gd name="connsiteX216" fmla="*/ 486042 w 1433108"/>
                <a:gd name="connsiteY216" fmla="*/ 390171 h 1389912"/>
                <a:gd name="connsiteX217" fmla="*/ 440955 w 1433108"/>
                <a:gd name="connsiteY217" fmla="*/ 334040 h 1389912"/>
                <a:gd name="connsiteX218" fmla="*/ 502299 w 1433108"/>
                <a:gd name="connsiteY218" fmla="*/ 320418 h 1389912"/>
                <a:gd name="connsiteX219" fmla="*/ 486042 w 1433108"/>
                <a:gd name="connsiteY219" fmla="*/ 390171 h 1389912"/>
                <a:gd name="connsiteX220" fmla="*/ 115357 w 1433108"/>
                <a:gd name="connsiteY220" fmla="*/ 680562 h 1389912"/>
                <a:gd name="connsiteX221" fmla="*/ 107696 w 1433108"/>
                <a:gd name="connsiteY221" fmla="*/ 680562 h 1389912"/>
                <a:gd name="connsiteX222" fmla="*/ 84094 w 1433108"/>
                <a:gd name="connsiteY222" fmla="*/ 641523 h 1389912"/>
                <a:gd name="connsiteX223" fmla="*/ 115357 w 1433108"/>
                <a:gd name="connsiteY223" fmla="*/ 576234 h 1389912"/>
                <a:gd name="connsiteX224" fmla="*/ 115357 w 1433108"/>
                <a:gd name="connsiteY224" fmla="*/ 680562 h 1389912"/>
                <a:gd name="connsiteX225" fmla="*/ 115357 w 1433108"/>
                <a:gd name="connsiteY225" fmla="*/ 772923 h 1389912"/>
                <a:gd name="connsiteX226" fmla="*/ 115357 w 1433108"/>
                <a:gd name="connsiteY226" fmla="*/ 796078 h 1389912"/>
                <a:gd name="connsiteX227" fmla="*/ 87738 w 1433108"/>
                <a:gd name="connsiteY227" fmla="*/ 738493 h 1389912"/>
                <a:gd name="connsiteX228" fmla="*/ 115357 w 1433108"/>
                <a:gd name="connsiteY228" fmla="*/ 772923 h 1389912"/>
                <a:gd name="connsiteX229" fmla="*/ 115357 w 1433108"/>
                <a:gd name="connsiteY229" fmla="*/ 749912 h 1389912"/>
                <a:gd name="connsiteX230" fmla="*/ 93210 w 1433108"/>
                <a:gd name="connsiteY230" fmla="*/ 722307 h 1389912"/>
                <a:gd name="connsiteX231" fmla="*/ 106803 w 1433108"/>
                <a:gd name="connsiteY231" fmla="*/ 699094 h 1389912"/>
                <a:gd name="connsiteX232" fmla="*/ 107538 w 1433108"/>
                <a:gd name="connsiteY232" fmla="*/ 694962 h 1389912"/>
                <a:gd name="connsiteX233" fmla="*/ 115357 w 1433108"/>
                <a:gd name="connsiteY233" fmla="*/ 694962 h 1389912"/>
                <a:gd name="connsiteX234" fmla="*/ 115357 w 1433108"/>
                <a:gd name="connsiteY234" fmla="*/ 749912 h 1389912"/>
                <a:gd name="connsiteX235" fmla="*/ 129757 w 1433108"/>
                <a:gd name="connsiteY235" fmla="*/ 692413 h 1389912"/>
                <a:gd name="connsiteX236" fmla="*/ 415554 w 1433108"/>
                <a:gd name="connsiteY236" fmla="*/ 692686 h 1389912"/>
                <a:gd name="connsiteX237" fmla="*/ 365730 w 1433108"/>
                <a:gd name="connsiteY237" fmla="*/ 906584 h 1389912"/>
                <a:gd name="connsiteX238" fmla="*/ 260091 w 1433108"/>
                <a:gd name="connsiteY238" fmla="*/ 930301 h 1389912"/>
                <a:gd name="connsiteX239" fmla="*/ 129757 w 1433108"/>
                <a:gd name="connsiteY239" fmla="*/ 767854 h 1389912"/>
                <a:gd name="connsiteX240" fmla="*/ 129757 w 1433108"/>
                <a:gd name="connsiteY240" fmla="*/ 692413 h 1389912"/>
                <a:gd name="connsiteX241" fmla="*/ 362101 w 1433108"/>
                <a:gd name="connsiteY241" fmla="*/ 922136 h 1389912"/>
                <a:gd name="connsiteX242" fmla="*/ 337664 w 1433108"/>
                <a:gd name="connsiteY242" fmla="*/ 1026982 h 1389912"/>
                <a:gd name="connsiteX243" fmla="*/ 270114 w 1433108"/>
                <a:gd name="connsiteY243" fmla="*/ 942786 h 1389912"/>
                <a:gd name="connsiteX244" fmla="*/ 362101 w 1433108"/>
                <a:gd name="connsiteY244" fmla="*/ 922136 h 1389912"/>
                <a:gd name="connsiteX245" fmla="*/ 577064 w 1433108"/>
                <a:gd name="connsiteY245" fmla="*/ 1081155 h 1389912"/>
                <a:gd name="connsiteX246" fmla="*/ 631885 w 1433108"/>
                <a:gd name="connsiteY246" fmla="*/ 1054717 h 1389912"/>
                <a:gd name="connsiteX247" fmla="*/ 616146 w 1433108"/>
                <a:gd name="connsiteY247" fmla="*/ 1124787 h 1389912"/>
                <a:gd name="connsiteX248" fmla="*/ 576920 w 1433108"/>
                <a:gd name="connsiteY248" fmla="*/ 1133946 h 1389912"/>
                <a:gd name="connsiteX249" fmla="*/ 577064 w 1433108"/>
                <a:gd name="connsiteY249" fmla="*/ 1081155 h 1389912"/>
                <a:gd name="connsiteX250" fmla="*/ 612646 w 1433108"/>
                <a:gd name="connsiteY250" fmla="*/ 1140411 h 1389912"/>
                <a:gd name="connsiteX251" fmla="*/ 580621 w 1433108"/>
                <a:gd name="connsiteY251" fmla="*/ 1283014 h 1389912"/>
                <a:gd name="connsiteX252" fmla="*/ 576517 w 1433108"/>
                <a:gd name="connsiteY252" fmla="*/ 1282366 h 1389912"/>
                <a:gd name="connsiteX253" fmla="*/ 576877 w 1433108"/>
                <a:gd name="connsiteY253" fmla="*/ 1148749 h 1389912"/>
                <a:gd name="connsiteX254" fmla="*/ 612646 w 1433108"/>
                <a:gd name="connsiteY254" fmla="*/ 1140411 h 1389912"/>
                <a:gd name="connsiteX255" fmla="*/ 628227 w 1433108"/>
                <a:gd name="connsiteY255" fmla="*/ 1136768 h 1389912"/>
                <a:gd name="connsiteX256" fmla="*/ 660858 w 1433108"/>
                <a:gd name="connsiteY256" fmla="*/ 1129165 h 1389912"/>
                <a:gd name="connsiteX257" fmla="*/ 602998 w 1433108"/>
                <a:gd name="connsiteY257" fmla="*/ 1249059 h 1389912"/>
                <a:gd name="connsiteX258" fmla="*/ 628227 w 1433108"/>
                <a:gd name="connsiteY258" fmla="*/ 1136768 h 1389912"/>
                <a:gd name="connsiteX259" fmla="*/ 631726 w 1433108"/>
                <a:gd name="connsiteY259" fmla="*/ 1121173 h 1389912"/>
                <a:gd name="connsiteX260" fmla="*/ 648445 w 1433108"/>
                <a:gd name="connsiteY260" fmla="*/ 1046739 h 1389912"/>
                <a:gd name="connsiteX261" fmla="*/ 716456 w 1433108"/>
                <a:gd name="connsiteY261" fmla="*/ 1013950 h 1389912"/>
                <a:gd name="connsiteX262" fmla="*/ 668907 w 1433108"/>
                <a:gd name="connsiteY262" fmla="*/ 1112518 h 1389912"/>
                <a:gd name="connsiteX263" fmla="*/ 631726 w 1433108"/>
                <a:gd name="connsiteY263" fmla="*/ 1121173 h 1389912"/>
                <a:gd name="connsiteX264" fmla="*/ 737278 w 1433108"/>
                <a:gd name="connsiteY264" fmla="*/ 1003885 h 1389912"/>
                <a:gd name="connsiteX265" fmla="*/ 778722 w 1433108"/>
                <a:gd name="connsiteY265" fmla="*/ 983898 h 1389912"/>
                <a:gd name="connsiteX266" fmla="*/ 801056 w 1433108"/>
                <a:gd name="connsiteY266" fmla="*/ 1081674 h 1389912"/>
                <a:gd name="connsiteX267" fmla="*/ 686907 w 1433108"/>
                <a:gd name="connsiteY267" fmla="*/ 1108299 h 1389912"/>
                <a:gd name="connsiteX268" fmla="*/ 737278 w 1433108"/>
                <a:gd name="connsiteY268" fmla="*/ 1003885 h 1389912"/>
                <a:gd name="connsiteX269" fmla="*/ 747330 w 1433108"/>
                <a:gd name="connsiteY269" fmla="*/ 983048 h 1389912"/>
                <a:gd name="connsiteX270" fmla="*/ 768512 w 1433108"/>
                <a:gd name="connsiteY270" fmla="*/ 939157 h 1389912"/>
                <a:gd name="connsiteX271" fmla="*/ 775438 w 1433108"/>
                <a:gd name="connsiteY271" fmla="*/ 969483 h 1389912"/>
                <a:gd name="connsiteX272" fmla="*/ 747330 w 1433108"/>
                <a:gd name="connsiteY272" fmla="*/ 983048 h 1389912"/>
                <a:gd name="connsiteX273" fmla="*/ 778534 w 1433108"/>
                <a:gd name="connsiteY273" fmla="*/ 918392 h 1389912"/>
                <a:gd name="connsiteX274" fmla="*/ 821058 w 1433108"/>
                <a:gd name="connsiteY274" fmla="*/ 830264 h 1389912"/>
                <a:gd name="connsiteX275" fmla="*/ 888910 w 1433108"/>
                <a:gd name="connsiteY275" fmla="*/ 914763 h 1389912"/>
                <a:gd name="connsiteX276" fmla="*/ 788744 w 1433108"/>
                <a:gd name="connsiteY276" fmla="*/ 963075 h 1389912"/>
                <a:gd name="connsiteX277" fmla="*/ 778534 w 1433108"/>
                <a:gd name="connsiteY277" fmla="*/ 918392 h 1389912"/>
                <a:gd name="connsiteX278" fmla="*/ 1000467 w 1433108"/>
                <a:gd name="connsiteY278" fmla="*/ 778770 h 1389912"/>
                <a:gd name="connsiteX279" fmla="*/ 1235216 w 1433108"/>
                <a:gd name="connsiteY279" fmla="*/ 726051 h 1389912"/>
                <a:gd name="connsiteX280" fmla="*/ 1229571 w 1433108"/>
                <a:gd name="connsiteY280" fmla="*/ 750445 h 1389912"/>
                <a:gd name="connsiteX281" fmla="*/ 979299 w 1433108"/>
                <a:gd name="connsiteY281" fmla="*/ 871160 h 1389912"/>
                <a:gd name="connsiteX282" fmla="*/ 1000467 w 1433108"/>
                <a:gd name="connsiteY282" fmla="*/ 778770 h 1389912"/>
                <a:gd name="connsiteX283" fmla="*/ 1249587 w 1433108"/>
                <a:gd name="connsiteY283" fmla="*/ 727808 h 1389912"/>
                <a:gd name="connsiteX284" fmla="*/ 1252280 w 1433108"/>
                <a:gd name="connsiteY284" fmla="*/ 739501 h 1389912"/>
                <a:gd name="connsiteX285" fmla="*/ 1246203 w 1433108"/>
                <a:gd name="connsiteY285" fmla="*/ 742424 h 1389912"/>
                <a:gd name="connsiteX286" fmla="*/ 1249587 w 1433108"/>
                <a:gd name="connsiteY286" fmla="*/ 727808 h 1389912"/>
                <a:gd name="connsiteX287" fmla="*/ 1257507 w 1433108"/>
                <a:gd name="connsiteY287" fmla="*/ 693478 h 1389912"/>
                <a:gd name="connsiteX288" fmla="*/ 1310557 w 1433108"/>
                <a:gd name="connsiteY288" fmla="*/ 693522 h 1389912"/>
                <a:gd name="connsiteX289" fmla="*/ 1310557 w 1433108"/>
                <a:gd name="connsiteY289" fmla="*/ 694371 h 1389912"/>
                <a:gd name="connsiteX290" fmla="*/ 1259293 w 1433108"/>
                <a:gd name="connsiteY290" fmla="*/ 705891 h 1389912"/>
                <a:gd name="connsiteX291" fmla="*/ 1256974 w 1433108"/>
                <a:gd name="connsiteY291" fmla="*/ 695797 h 1389912"/>
                <a:gd name="connsiteX292" fmla="*/ 1257507 w 1433108"/>
                <a:gd name="connsiteY292" fmla="*/ 693478 h 1389912"/>
                <a:gd name="connsiteX293" fmla="*/ 1255578 w 1433108"/>
                <a:gd name="connsiteY293" fmla="*/ 753901 h 1389912"/>
                <a:gd name="connsiteX294" fmla="*/ 1294357 w 1433108"/>
                <a:gd name="connsiteY294" fmla="*/ 922352 h 1389912"/>
                <a:gd name="connsiteX295" fmla="*/ 1270885 w 1433108"/>
                <a:gd name="connsiteY295" fmla="*/ 939286 h 1389912"/>
                <a:gd name="connsiteX296" fmla="*/ 1259509 w 1433108"/>
                <a:gd name="connsiteY296" fmla="*/ 974754 h 1389912"/>
                <a:gd name="connsiteX297" fmla="*/ 1188675 w 1433108"/>
                <a:gd name="connsiteY297" fmla="*/ 991270 h 1389912"/>
                <a:gd name="connsiteX298" fmla="*/ 1242027 w 1433108"/>
                <a:gd name="connsiteY298" fmla="*/ 760424 h 1389912"/>
                <a:gd name="connsiteX299" fmla="*/ 1255578 w 1433108"/>
                <a:gd name="connsiteY299" fmla="*/ 753901 h 1389912"/>
                <a:gd name="connsiteX300" fmla="*/ 1310557 w 1433108"/>
                <a:gd name="connsiteY300" fmla="*/ 918997 h 1389912"/>
                <a:gd name="connsiteX301" fmla="*/ 1308382 w 1433108"/>
                <a:gd name="connsiteY301" fmla="*/ 919040 h 1389912"/>
                <a:gd name="connsiteX302" fmla="*/ 1268883 w 1433108"/>
                <a:gd name="connsiteY302" fmla="*/ 747493 h 1389912"/>
                <a:gd name="connsiteX303" fmla="*/ 1310557 w 1433108"/>
                <a:gd name="connsiteY303" fmla="*/ 727376 h 1389912"/>
                <a:gd name="connsiteX304" fmla="*/ 1310557 w 1433108"/>
                <a:gd name="connsiteY304" fmla="*/ 918997 h 1389912"/>
                <a:gd name="connsiteX305" fmla="*/ 1265571 w 1433108"/>
                <a:gd name="connsiteY305" fmla="*/ 733078 h 1389912"/>
                <a:gd name="connsiteX306" fmla="*/ 1262533 w 1433108"/>
                <a:gd name="connsiteY306" fmla="*/ 719902 h 1389912"/>
                <a:gd name="connsiteX307" fmla="*/ 1310557 w 1433108"/>
                <a:gd name="connsiteY307" fmla="*/ 709131 h 1389912"/>
                <a:gd name="connsiteX308" fmla="*/ 1310557 w 1433108"/>
                <a:gd name="connsiteY308" fmla="*/ 711378 h 1389912"/>
                <a:gd name="connsiteX309" fmla="*/ 1265571 w 1433108"/>
                <a:gd name="connsiteY309" fmla="*/ 733078 h 1389912"/>
                <a:gd name="connsiteX310" fmla="*/ 1326181 w 1433108"/>
                <a:gd name="connsiteY310" fmla="*/ 674298 h 1389912"/>
                <a:gd name="connsiteX311" fmla="*/ 1325576 w 1433108"/>
                <a:gd name="connsiteY311" fmla="*/ 679136 h 1389912"/>
                <a:gd name="connsiteX312" fmla="*/ 1324957 w 1433108"/>
                <a:gd name="connsiteY312" fmla="*/ 679136 h 1389912"/>
                <a:gd name="connsiteX313" fmla="*/ 1324957 w 1433108"/>
                <a:gd name="connsiteY313" fmla="*/ 668653 h 1389912"/>
                <a:gd name="connsiteX314" fmla="*/ 1327664 w 1433108"/>
                <a:gd name="connsiteY314" fmla="*/ 669934 h 1389912"/>
                <a:gd name="connsiteX315" fmla="*/ 1326181 w 1433108"/>
                <a:gd name="connsiteY315" fmla="*/ 674298 h 1389912"/>
                <a:gd name="connsiteX316" fmla="*/ 1310557 w 1433108"/>
                <a:gd name="connsiteY316" fmla="*/ 645858 h 1389912"/>
                <a:gd name="connsiteX317" fmla="*/ 1272685 w 1433108"/>
                <a:gd name="connsiteY317" fmla="*/ 627843 h 1389912"/>
                <a:gd name="connsiteX318" fmla="*/ 1310557 w 1433108"/>
                <a:gd name="connsiteY318" fmla="*/ 464029 h 1389912"/>
                <a:gd name="connsiteX319" fmla="*/ 1310557 w 1433108"/>
                <a:gd name="connsiteY319" fmla="*/ 645858 h 1389912"/>
                <a:gd name="connsiteX320" fmla="*/ 1310557 w 1433108"/>
                <a:gd name="connsiteY320" fmla="*/ 661798 h 1389912"/>
                <a:gd name="connsiteX321" fmla="*/ 1310557 w 1433108"/>
                <a:gd name="connsiteY321" fmla="*/ 679122 h 1389912"/>
                <a:gd name="connsiteX322" fmla="*/ 1260848 w 1433108"/>
                <a:gd name="connsiteY322" fmla="*/ 679078 h 1389912"/>
                <a:gd name="connsiteX323" fmla="*/ 1269373 w 1433108"/>
                <a:gd name="connsiteY323" fmla="*/ 642200 h 1389912"/>
                <a:gd name="connsiteX324" fmla="*/ 1310557 w 1433108"/>
                <a:gd name="connsiteY324" fmla="*/ 661798 h 1389912"/>
                <a:gd name="connsiteX325" fmla="*/ 1249602 w 1433108"/>
                <a:gd name="connsiteY325" fmla="*/ 663757 h 1389912"/>
                <a:gd name="connsiteX326" fmla="*/ 1241595 w 1433108"/>
                <a:gd name="connsiteY326" fmla="*/ 628981 h 1389912"/>
                <a:gd name="connsiteX327" fmla="*/ 1256053 w 1433108"/>
                <a:gd name="connsiteY327" fmla="*/ 635864 h 1389912"/>
                <a:gd name="connsiteX328" fmla="*/ 1249602 w 1433108"/>
                <a:gd name="connsiteY328" fmla="*/ 663757 h 1389912"/>
                <a:gd name="connsiteX329" fmla="*/ 1238341 w 1433108"/>
                <a:gd name="connsiteY329" fmla="*/ 679064 h 1389912"/>
                <a:gd name="connsiteX330" fmla="*/ 1023349 w 1433108"/>
                <a:gd name="connsiteY330" fmla="*/ 678862 h 1389912"/>
                <a:gd name="connsiteX331" fmla="*/ 1055115 w 1433108"/>
                <a:gd name="connsiteY331" fmla="*/ 540234 h 1389912"/>
                <a:gd name="connsiteX332" fmla="*/ 1224992 w 1433108"/>
                <a:gd name="connsiteY332" fmla="*/ 621104 h 1389912"/>
                <a:gd name="connsiteX333" fmla="*/ 1238341 w 1433108"/>
                <a:gd name="connsiteY333" fmla="*/ 679064 h 1389912"/>
                <a:gd name="connsiteX334" fmla="*/ 1058413 w 1433108"/>
                <a:gd name="connsiteY334" fmla="*/ 525834 h 1389912"/>
                <a:gd name="connsiteX335" fmla="*/ 1126611 w 1433108"/>
                <a:gd name="connsiteY335" fmla="*/ 228186 h 1389912"/>
                <a:gd name="connsiteX336" fmla="*/ 1134560 w 1433108"/>
                <a:gd name="connsiteY336" fmla="*/ 228200 h 1389912"/>
                <a:gd name="connsiteX337" fmla="*/ 1220874 w 1433108"/>
                <a:gd name="connsiteY337" fmla="*/ 603176 h 1389912"/>
                <a:gd name="connsiteX338" fmla="*/ 1058413 w 1433108"/>
                <a:gd name="connsiteY338" fmla="*/ 525834 h 1389912"/>
                <a:gd name="connsiteX339" fmla="*/ 564882 w 1433108"/>
                <a:gd name="connsiteY339" fmla="*/ 290898 h 1389912"/>
                <a:gd name="connsiteX340" fmla="*/ 528032 w 1433108"/>
                <a:gd name="connsiteY340" fmla="*/ 273358 h 1389912"/>
                <a:gd name="connsiteX341" fmla="*/ 565371 w 1433108"/>
                <a:gd name="connsiteY341" fmla="*/ 113072 h 1389912"/>
                <a:gd name="connsiteX342" fmla="*/ 564882 w 1433108"/>
                <a:gd name="connsiteY342" fmla="*/ 290898 h 1389912"/>
                <a:gd name="connsiteX343" fmla="*/ 543253 w 1433108"/>
                <a:gd name="connsiteY343" fmla="*/ 296557 h 1389912"/>
                <a:gd name="connsiteX344" fmla="*/ 521494 w 1433108"/>
                <a:gd name="connsiteY344" fmla="*/ 301381 h 1389912"/>
                <a:gd name="connsiteX345" fmla="*/ 524677 w 1433108"/>
                <a:gd name="connsiteY345" fmla="*/ 287715 h 1389912"/>
                <a:gd name="connsiteX346" fmla="*/ 543253 w 1433108"/>
                <a:gd name="connsiteY346" fmla="*/ 296557 h 1389912"/>
                <a:gd name="connsiteX347" fmla="*/ 505914 w 1433108"/>
                <a:gd name="connsiteY347" fmla="*/ 304851 h 1389912"/>
                <a:gd name="connsiteX348" fmla="*/ 430890 w 1433108"/>
                <a:gd name="connsiteY348" fmla="*/ 321512 h 1389912"/>
                <a:gd name="connsiteX349" fmla="*/ 342733 w 1433108"/>
                <a:gd name="connsiteY349" fmla="*/ 211755 h 1389912"/>
                <a:gd name="connsiteX350" fmla="*/ 348810 w 1433108"/>
                <a:gd name="connsiteY350" fmla="*/ 203994 h 1389912"/>
                <a:gd name="connsiteX351" fmla="*/ 511386 w 1433108"/>
                <a:gd name="connsiteY351" fmla="*/ 281379 h 1389912"/>
                <a:gd name="connsiteX352" fmla="*/ 505914 w 1433108"/>
                <a:gd name="connsiteY352" fmla="*/ 304851 h 1389912"/>
                <a:gd name="connsiteX353" fmla="*/ 198531 w 1433108"/>
                <a:gd name="connsiteY353" fmla="*/ 373122 h 1389912"/>
                <a:gd name="connsiteX354" fmla="*/ 170595 w 1433108"/>
                <a:gd name="connsiteY354" fmla="*/ 379328 h 1389912"/>
                <a:gd name="connsiteX355" fmla="*/ 159291 w 1433108"/>
                <a:gd name="connsiteY355" fmla="*/ 360738 h 1389912"/>
                <a:gd name="connsiteX356" fmla="*/ 270358 w 1433108"/>
                <a:gd name="connsiteY356" fmla="*/ 226040 h 1389912"/>
                <a:gd name="connsiteX357" fmla="*/ 198531 w 1433108"/>
                <a:gd name="connsiteY357" fmla="*/ 373122 h 1389912"/>
                <a:gd name="connsiteX358" fmla="*/ 115357 w 1433108"/>
                <a:gd name="connsiteY358" fmla="*/ 543430 h 1389912"/>
                <a:gd name="connsiteX359" fmla="*/ 76520 w 1433108"/>
                <a:gd name="connsiteY359" fmla="*/ 622947 h 1389912"/>
                <a:gd name="connsiteX360" fmla="*/ 115357 w 1433108"/>
                <a:gd name="connsiteY360" fmla="*/ 461466 h 1389912"/>
                <a:gd name="connsiteX361" fmla="*/ 115357 w 1433108"/>
                <a:gd name="connsiteY361" fmla="*/ 543430 h 1389912"/>
                <a:gd name="connsiteX362" fmla="*/ 115357 w 1433108"/>
                <a:gd name="connsiteY362" fmla="*/ 829371 h 1389912"/>
                <a:gd name="connsiteX363" fmla="*/ 115357 w 1433108"/>
                <a:gd name="connsiteY363" fmla="*/ 919501 h 1389912"/>
                <a:gd name="connsiteX364" fmla="*/ 114910 w 1433108"/>
                <a:gd name="connsiteY364" fmla="*/ 919558 h 1389912"/>
                <a:gd name="connsiteX365" fmla="*/ 75426 w 1433108"/>
                <a:gd name="connsiteY365" fmla="*/ 746125 h 1389912"/>
                <a:gd name="connsiteX366" fmla="*/ 115357 w 1433108"/>
                <a:gd name="connsiteY366" fmla="*/ 829371 h 1389912"/>
                <a:gd name="connsiteX367" fmla="*/ 169026 w 1433108"/>
                <a:gd name="connsiteY367" fmla="*/ 950763 h 1389912"/>
                <a:gd name="connsiteX368" fmla="*/ 129757 w 1433108"/>
                <a:gd name="connsiteY368" fmla="*/ 920062 h 1389912"/>
                <a:gd name="connsiteX369" fmla="*/ 129757 w 1433108"/>
                <a:gd name="connsiteY369" fmla="*/ 859395 h 1389912"/>
                <a:gd name="connsiteX370" fmla="*/ 173130 w 1433108"/>
                <a:gd name="connsiteY370" fmla="*/ 949827 h 1389912"/>
                <a:gd name="connsiteX371" fmla="*/ 169026 w 1433108"/>
                <a:gd name="connsiteY371" fmla="*/ 950763 h 1389912"/>
                <a:gd name="connsiteX372" fmla="*/ 129757 w 1433108"/>
                <a:gd name="connsiteY372" fmla="*/ 826088 h 1389912"/>
                <a:gd name="connsiteX373" fmla="*/ 129757 w 1433108"/>
                <a:gd name="connsiteY373" fmla="*/ 790866 h 1389912"/>
                <a:gd name="connsiteX374" fmla="*/ 244438 w 1433108"/>
                <a:gd name="connsiteY374" fmla="*/ 933814 h 1389912"/>
                <a:gd name="connsiteX375" fmla="*/ 187544 w 1433108"/>
                <a:gd name="connsiteY375" fmla="*/ 946587 h 1389912"/>
                <a:gd name="connsiteX376" fmla="*/ 129757 w 1433108"/>
                <a:gd name="connsiteY376" fmla="*/ 826088 h 1389912"/>
                <a:gd name="connsiteX377" fmla="*/ 254475 w 1433108"/>
                <a:gd name="connsiteY377" fmla="*/ 946314 h 1389912"/>
                <a:gd name="connsiteX378" fmla="*/ 333517 w 1433108"/>
                <a:gd name="connsiteY378" fmla="*/ 1044824 h 1389912"/>
                <a:gd name="connsiteX379" fmla="*/ 308720 w 1433108"/>
                <a:gd name="connsiteY379" fmla="*/ 1151298 h 1389912"/>
                <a:gd name="connsiteX380" fmla="*/ 286933 w 1433108"/>
                <a:gd name="connsiteY380" fmla="*/ 1153760 h 1389912"/>
                <a:gd name="connsiteX381" fmla="*/ 193952 w 1433108"/>
                <a:gd name="connsiteY381" fmla="*/ 959922 h 1389912"/>
                <a:gd name="connsiteX382" fmla="*/ 254475 w 1433108"/>
                <a:gd name="connsiteY382" fmla="*/ 946314 h 1389912"/>
                <a:gd name="connsiteX383" fmla="*/ 562650 w 1433108"/>
                <a:gd name="connsiteY383" fmla="*/ 1088125 h 1389912"/>
                <a:gd name="connsiteX384" fmla="*/ 562520 w 1433108"/>
                <a:gd name="connsiteY384" fmla="*/ 1137315 h 1389912"/>
                <a:gd name="connsiteX385" fmla="*/ 447666 w 1433108"/>
                <a:gd name="connsiteY385" fmla="*/ 1164099 h 1389912"/>
                <a:gd name="connsiteX386" fmla="*/ 435800 w 1433108"/>
                <a:gd name="connsiteY386" fmla="*/ 1149310 h 1389912"/>
                <a:gd name="connsiteX387" fmla="*/ 562650 w 1433108"/>
                <a:gd name="connsiteY387" fmla="*/ 1088125 h 1389912"/>
                <a:gd name="connsiteX388" fmla="*/ 562477 w 1433108"/>
                <a:gd name="connsiteY388" fmla="*/ 1152104 h 1389912"/>
                <a:gd name="connsiteX389" fmla="*/ 562117 w 1433108"/>
                <a:gd name="connsiteY389" fmla="*/ 1282093 h 1389912"/>
                <a:gd name="connsiteX390" fmla="*/ 546248 w 1433108"/>
                <a:gd name="connsiteY390" fmla="*/ 1286974 h 1389912"/>
                <a:gd name="connsiteX391" fmla="*/ 457659 w 1433108"/>
                <a:gd name="connsiteY391" fmla="*/ 1176541 h 1389912"/>
                <a:gd name="connsiteX392" fmla="*/ 562477 w 1433108"/>
                <a:gd name="connsiteY392" fmla="*/ 1152104 h 1389912"/>
                <a:gd name="connsiteX393" fmla="*/ 598851 w 1433108"/>
                <a:gd name="connsiteY393" fmla="*/ 1290790 h 1389912"/>
                <a:gd name="connsiteX394" fmla="*/ 678872 w 1433108"/>
                <a:gd name="connsiteY394" fmla="*/ 1124946 h 1389912"/>
                <a:gd name="connsiteX395" fmla="*/ 804267 w 1433108"/>
                <a:gd name="connsiteY395" fmla="*/ 1095714 h 1389912"/>
                <a:gd name="connsiteX396" fmla="*/ 847381 w 1433108"/>
                <a:gd name="connsiteY396" fmla="*/ 1284541 h 1389912"/>
                <a:gd name="connsiteX397" fmla="*/ 810747 w 1433108"/>
                <a:gd name="connsiteY397" fmla="*/ 1328562 h 1389912"/>
                <a:gd name="connsiteX398" fmla="*/ 622813 w 1433108"/>
                <a:gd name="connsiteY398" fmla="*/ 1328562 h 1389912"/>
                <a:gd name="connsiteX399" fmla="*/ 598851 w 1433108"/>
                <a:gd name="connsiteY399" fmla="*/ 1290790 h 1389912"/>
                <a:gd name="connsiteX400" fmla="*/ 864157 w 1433108"/>
                <a:gd name="connsiteY400" fmla="*/ 1281618 h 1389912"/>
                <a:gd name="connsiteX401" fmla="*/ 861550 w 1433108"/>
                <a:gd name="connsiteY401" fmla="*/ 1281891 h 1389912"/>
                <a:gd name="connsiteX402" fmla="*/ 818278 w 1433108"/>
                <a:gd name="connsiteY402" fmla="*/ 1092445 h 1389912"/>
                <a:gd name="connsiteX403" fmla="*/ 919208 w 1433108"/>
                <a:gd name="connsiteY403" fmla="*/ 1068915 h 1389912"/>
                <a:gd name="connsiteX404" fmla="*/ 870320 w 1433108"/>
                <a:gd name="connsiteY404" fmla="*/ 1282237 h 1389912"/>
                <a:gd name="connsiteX405" fmla="*/ 864157 w 1433108"/>
                <a:gd name="connsiteY405" fmla="*/ 1281618 h 1389912"/>
                <a:gd name="connsiteX406" fmla="*/ 815082 w 1433108"/>
                <a:gd name="connsiteY406" fmla="*/ 1078405 h 1389912"/>
                <a:gd name="connsiteX407" fmla="*/ 792027 w 1433108"/>
                <a:gd name="connsiteY407" fmla="*/ 977475 h 1389912"/>
                <a:gd name="connsiteX408" fmla="*/ 898170 w 1433108"/>
                <a:gd name="connsiteY408" fmla="*/ 926283 h 1389912"/>
                <a:gd name="connsiteX409" fmla="*/ 939958 w 1433108"/>
                <a:gd name="connsiteY409" fmla="*/ 978310 h 1389912"/>
                <a:gd name="connsiteX410" fmla="*/ 922779 w 1433108"/>
                <a:gd name="connsiteY410" fmla="*/ 1053277 h 1389912"/>
                <a:gd name="connsiteX411" fmla="*/ 815082 w 1433108"/>
                <a:gd name="connsiteY411" fmla="*/ 1078405 h 1389912"/>
                <a:gd name="connsiteX412" fmla="*/ 951450 w 1433108"/>
                <a:gd name="connsiteY412" fmla="*/ 992624 h 1389912"/>
                <a:gd name="connsiteX413" fmla="*/ 987954 w 1433108"/>
                <a:gd name="connsiteY413" fmla="*/ 1038085 h 1389912"/>
                <a:gd name="connsiteX414" fmla="*/ 938389 w 1433108"/>
                <a:gd name="connsiteY414" fmla="*/ 1049648 h 1389912"/>
                <a:gd name="connsiteX415" fmla="*/ 951450 w 1433108"/>
                <a:gd name="connsiteY415" fmla="*/ 992624 h 1389912"/>
                <a:gd name="connsiteX416" fmla="*/ 955568 w 1433108"/>
                <a:gd name="connsiteY416" fmla="*/ 974739 h 1389912"/>
                <a:gd name="connsiteX417" fmla="*/ 975181 w 1433108"/>
                <a:gd name="connsiteY417" fmla="*/ 889146 h 1389912"/>
                <a:gd name="connsiteX418" fmla="*/ 1225410 w 1433108"/>
                <a:gd name="connsiteY418" fmla="*/ 768459 h 1389912"/>
                <a:gd name="connsiteX419" fmla="*/ 1173051 w 1433108"/>
                <a:gd name="connsiteY419" fmla="*/ 994914 h 1389912"/>
                <a:gd name="connsiteX420" fmla="*/ 1003520 w 1433108"/>
                <a:gd name="connsiteY420" fmla="*/ 1034456 h 1389912"/>
                <a:gd name="connsiteX421" fmla="*/ 955568 w 1433108"/>
                <a:gd name="connsiteY421" fmla="*/ 974739 h 1389912"/>
                <a:gd name="connsiteX422" fmla="*/ 1169437 w 1433108"/>
                <a:gd name="connsiteY422" fmla="*/ 1010552 h 1389912"/>
                <a:gd name="connsiteX423" fmla="*/ 1136749 w 1433108"/>
                <a:gd name="connsiteY423" fmla="*/ 1151931 h 1389912"/>
                <a:gd name="connsiteX424" fmla="*/ 1105717 w 1433108"/>
                <a:gd name="connsiteY424" fmla="*/ 1156971 h 1389912"/>
                <a:gd name="connsiteX425" fmla="*/ 1103182 w 1433108"/>
                <a:gd name="connsiteY425" fmla="*/ 1158541 h 1389912"/>
                <a:gd name="connsiteX426" fmla="*/ 1013514 w 1433108"/>
                <a:gd name="connsiteY426" fmla="*/ 1046898 h 1389912"/>
                <a:gd name="connsiteX427" fmla="*/ 1169437 w 1433108"/>
                <a:gd name="connsiteY427" fmla="*/ 1010552 h 1389912"/>
                <a:gd name="connsiteX428" fmla="*/ 1150602 w 1433108"/>
                <a:gd name="connsiteY428" fmla="*/ 1155963 h 1389912"/>
                <a:gd name="connsiteX429" fmla="*/ 1185075 w 1433108"/>
                <a:gd name="connsiteY429" fmla="*/ 1006894 h 1389912"/>
                <a:gd name="connsiteX430" fmla="*/ 1261741 w 1433108"/>
                <a:gd name="connsiteY430" fmla="*/ 989024 h 1389912"/>
                <a:gd name="connsiteX431" fmla="*/ 1274629 w 1433108"/>
                <a:gd name="connsiteY431" fmla="*/ 1010293 h 1389912"/>
                <a:gd name="connsiteX432" fmla="*/ 1157125 w 1433108"/>
                <a:gd name="connsiteY432" fmla="*/ 1159074 h 1389912"/>
                <a:gd name="connsiteX433" fmla="*/ 1150602 w 1433108"/>
                <a:gd name="connsiteY433" fmla="*/ 1155963 h 1389912"/>
                <a:gd name="connsiteX434" fmla="*/ 1324957 w 1433108"/>
                <a:gd name="connsiteY434" fmla="*/ 720435 h 1389912"/>
                <a:gd name="connsiteX435" fmla="*/ 1333842 w 1433108"/>
                <a:gd name="connsiteY435" fmla="*/ 716144 h 1389912"/>
                <a:gd name="connsiteX436" fmla="*/ 1360006 w 1433108"/>
                <a:gd name="connsiteY436" fmla="*/ 736851 h 1389912"/>
                <a:gd name="connsiteX437" fmla="*/ 1324957 w 1433108"/>
                <a:gd name="connsiteY437" fmla="*/ 889981 h 1389912"/>
                <a:gd name="connsiteX438" fmla="*/ 1324957 w 1433108"/>
                <a:gd name="connsiteY438" fmla="*/ 720435 h 1389912"/>
                <a:gd name="connsiteX439" fmla="*/ 1333755 w 1433108"/>
                <a:gd name="connsiteY439" fmla="*/ 656902 h 1389912"/>
                <a:gd name="connsiteX440" fmla="*/ 1324957 w 1433108"/>
                <a:gd name="connsiteY440" fmla="*/ 652712 h 1389912"/>
                <a:gd name="connsiteX441" fmla="*/ 1324957 w 1433108"/>
                <a:gd name="connsiteY441" fmla="*/ 483512 h 1389912"/>
                <a:gd name="connsiteX442" fmla="*/ 1359935 w 1433108"/>
                <a:gd name="connsiteY442" fmla="*/ 635749 h 1389912"/>
                <a:gd name="connsiteX443" fmla="*/ 1333755 w 1433108"/>
                <a:gd name="connsiteY443" fmla="*/ 656902 h 1389912"/>
                <a:gd name="connsiteX444" fmla="*/ 1260603 w 1433108"/>
                <a:gd name="connsiteY444" fmla="*/ 413038 h 1389912"/>
                <a:gd name="connsiteX445" fmla="*/ 1298389 w 1433108"/>
                <a:gd name="connsiteY445" fmla="*/ 452696 h 1389912"/>
                <a:gd name="connsiteX446" fmla="*/ 1259365 w 1433108"/>
                <a:gd name="connsiteY446" fmla="*/ 621493 h 1389912"/>
                <a:gd name="connsiteX447" fmla="*/ 1237463 w 1433108"/>
                <a:gd name="connsiteY447" fmla="*/ 611067 h 1389912"/>
                <a:gd name="connsiteX448" fmla="*/ 1148528 w 1433108"/>
                <a:gd name="connsiteY448" fmla="*/ 224744 h 1389912"/>
                <a:gd name="connsiteX449" fmla="*/ 1157586 w 1433108"/>
                <a:gd name="connsiteY449" fmla="*/ 220323 h 1389912"/>
                <a:gd name="connsiteX450" fmla="*/ 1273966 w 1433108"/>
                <a:gd name="connsiteY450" fmla="*/ 363790 h 1389912"/>
                <a:gd name="connsiteX451" fmla="*/ 1260603 w 1433108"/>
                <a:gd name="connsiteY451" fmla="*/ 413038 h 1389912"/>
                <a:gd name="connsiteX452" fmla="*/ 1075621 w 1433108"/>
                <a:gd name="connsiteY452" fmla="*/ 178304 h 1389912"/>
                <a:gd name="connsiteX453" fmla="*/ 831282 w 1433108"/>
                <a:gd name="connsiteY453" fmla="*/ 232578 h 1389912"/>
                <a:gd name="connsiteX454" fmla="*/ 859275 w 1433108"/>
                <a:gd name="connsiteY454" fmla="*/ 107874 h 1389912"/>
                <a:gd name="connsiteX455" fmla="*/ 909661 w 1433108"/>
                <a:gd name="connsiteY455" fmla="*/ 82731 h 1389912"/>
                <a:gd name="connsiteX456" fmla="*/ 1077709 w 1433108"/>
                <a:gd name="connsiteY456" fmla="*/ 158749 h 1389912"/>
                <a:gd name="connsiteX457" fmla="*/ 1075621 w 1433108"/>
                <a:gd name="connsiteY457" fmla="*/ 178304 h 1389912"/>
                <a:gd name="connsiteX458" fmla="*/ 552973 w 1433108"/>
                <a:gd name="connsiteY458" fmla="*/ 102891 h 1389912"/>
                <a:gd name="connsiteX459" fmla="*/ 514726 w 1433108"/>
                <a:gd name="connsiteY459" fmla="*/ 267022 h 1389912"/>
                <a:gd name="connsiteX460" fmla="*/ 354930 w 1433108"/>
                <a:gd name="connsiteY460" fmla="*/ 190962 h 1389912"/>
                <a:gd name="connsiteX461" fmla="*/ 355189 w 1433108"/>
                <a:gd name="connsiteY461" fmla="*/ 159008 h 1389912"/>
                <a:gd name="connsiteX462" fmla="*/ 528997 w 1433108"/>
                <a:gd name="connsiteY462" fmla="*/ 80269 h 1389912"/>
                <a:gd name="connsiteX463" fmla="*/ 552973 w 1433108"/>
                <a:gd name="connsiteY463" fmla="*/ 102891 h 1389912"/>
                <a:gd name="connsiteX464" fmla="*/ 172971 w 1433108"/>
                <a:gd name="connsiteY464" fmla="*/ 964630 h 1389912"/>
                <a:gd name="connsiteX465" fmla="*/ 179523 w 1433108"/>
                <a:gd name="connsiteY465" fmla="*/ 963147 h 1389912"/>
                <a:gd name="connsiteX466" fmla="*/ 269278 w 1433108"/>
                <a:gd name="connsiteY466" fmla="*/ 1150261 h 1389912"/>
                <a:gd name="connsiteX467" fmla="*/ 158701 w 1433108"/>
                <a:gd name="connsiteY467" fmla="*/ 1010754 h 1389912"/>
                <a:gd name="connsiteX468" fmla="*/ 172971 w 1433108"/>
                <a:gd name="connsiteY468" fmla="*/ 964630 h 1389912"/>
                <a:gd name="connsiteX469" fmla="*/ 357378 w 1433108"/>
                <a:gd name="connsiteY469" fmla="*/ 1199941 h 1389912"/>
                <a:gd name="connsiteX470" fmla="*/ 442107 w 1433108"/>
                <a:gd name="connsiteY470" fmla="*/ 1180170 h 1389912"/>
                <a:gd name="connsiteX471" fmla="*/ 533950 w 1433108"/>
                <a:gd name="connsiteY471" fmla="*/ 1294650 h 1389912"/>
                <a:gd name="connsiteX472" fmla="*/ 524403 w 1433108"/>
                <a:gd name="connsiteY472" fmla="*/ 1305723 h 1389912"/>
                <a:gd name="connsiteX473" fmla="*/ 354814 w 1433108"/>
                <a:gd name="connsiteY473" fmla="*/ 1222290 h 1389912"/>
                <a:gd name="connsiteX474" fmla="*/ 357378 w 1433108"/>
                <a:gd name="connsiteY474" fmla="*/ 1199941 h 1389912"/>
                <a:gd name="connsiteX475" fmla="*/ 884317 w 1433108"/>
                <a:gd name="connsiteY475" fmla="*/ 1285606 h 1389912"/>
                <a:gd name="connsiteX476" fmla="*/ 934803 w 1433108"/>
                <a:gd name="connsiteY476" fmla="*/ 1065272 h 1389912"/>
                <a:gd name="connsiteX477" fmla="*/ 997962 w 1433108"/>
                <a:gd name="connsiteY477" fmla="*/ 1050541 h 1389912"/>
                <a:gd name="connsiteX478" fmla="*/ 1091691 w 1433108"/>
                <a:gd name="connsiteY478" fmla="*/ 1167238 h 1389912"/>
                <a:gd name="connsiteX479" fmla="*/ 1078414 w 1433108"/>
                <a:gd name="connsiteY479" fmla="*/ 1222650 h 1389912"/>
                <a:gd name="connsiteX480" fmla="*/ 909114 w 1433108"/>
                <a:gd name="connsiteY480" fmla="*/ 1305637 h 1389912"/>
                <a:gd name="connsiteX481" fmla="*/ 884317 w 1433108"/>
                <a:gd name="connsiteY481" fmla="*/ 1285606 h 138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</a:cxnLst>
              <a:rect l="l" t="t" r="r" b="b"/>
              <a:pathLst>
                <a:path w="1433108" h="1389912">
                  <a:moveTo>
                    <a:pt x="1391038" y="633618"/>
                  </a:moveTo>
                  <a:cubicBezTo>
                    <a:pt x="1385293" y="632307"/>
                    <a:pt x="1379590" y="632206"/>
                    <a:pt x="1374003" y="632725"/>
                  </a:cubicBezTo>
                  <a:lnTo>
                    <a:pt x="1332330" y="451357"/>
                  </a:lnTo>
                  <a:cubicBezTo>
                    <a:pt x="1357328" y="441968"/>
                    <a:pt x="1372261" y="415530"/>
                    <a:pt x="1366127" y="388789"/>
                  </a:cubicBezTo>
                  <a:cubicBezTo>
                    <a:pt x="1359430" y="359658"/>
                    <a:pt x="1330386" y="341442"/>
                    <a:pt x="1301240" y="348152"/>
                  </a:cubicBezTo>
                  <a:cubicBezTo>
                    <a:pt x="1295408" y="349491"/>
                    <a:pt x="1290152" y="351939"/>
                    <a:pt x="1285314" y="354891"/>
                  </a:cubicBezTo>
                  <a:lnTo>
                    <a:pt x="1168789" y="211251"/>
                  </a:lnTo>
                  <a:cubicBezTo>
                    <a:pt x="1187091" y="191811"/>
                    <a:pt x="1188863" y="161499"/>
                    <a:pt x="1171582" y="140202"/>
                  </a:cubicBezTo>
                  <a:cubicBezTo>
                    <a:pt x="1152747" y="116989"/>
                    <a:pt x="1118648" y="113432"/>
                    <a:pt x="1095435" y="132267"/>
                  </a:cubicBezTo>
                  <a:cubicBezTo>
                    <a:pt x="1090654" y="136155"/>
                    <a:pt x="1086911" y="140778"/>
                    <a:pt x="1083814" y="145731"/>
                  </a:cubicBezTo>
                  <a:lnTo>
                    <a:pt x="915594" y="69613"/>
                  </a:lnTo>
                  <a:cubicBezTo>
                    <a:pt x="923254" y="44053"/>
                    <a:pt x="911259" y="16131"/>
                    <a:pt x="886275" y="4827"/>
                  </a:cubicBezTo>
                  <a:cubicBezTo>
                    <a:pt x="859030" y="-7499"/>
                    <a:pt x="826962" y="4597"/>
                    <a:pt x="814621" y="31827"/>
                  </a:cubicBezTo>
                  <a:cubicBezTo>
                    <a:pt x="812403" y="36766"/>
                    <a:pt x="811237" y="41864"/>
                    <a:pt x="810546" y="46962"/>
                  </a:cubicBezTo>
                  <a:lnTo>
                    <a:pt x="629566" y="46962"/>
                  </a:lnTo>
                  <a:cubicBezTo>
                    <a:pt x="626010" y="20509"/>
                    <a:pt x="603589" y="18"/>
                    <a:pt x="576157" y="18"/>
                  </a:cubicBezTo>
                  <a:cubicBezTo>
                    <a:pt x="546262" y="18"/>
                    <a:pt x="522013" y="24267"/>
                    <a:pt x="522013" y="54162"/>
                  </a:cubicBezTo>
                  <a:cubicBezTo>
                    <a:pt x="522013" y="58554"/>
                    <a:pt x="522675" y="62773"/>
                    <a:pt x="523669" y="66862"/>
                  </a:cubicBezTo>
                  <a:lnTo>
                    <a:pt x="349242" y="145890"/>
                  </a:lnTo>
                  <a:cubicBezTo>
                    <a:pt x="335086" y="123253"/>
                    <a:pt x="306200" y="113864"/>
                    <a:pt x="281216" y="125182"/>
                  </a:cubicBezTo>
                  <a:cubicBezTo>
                    <a:pt x="253986" y="137523"/>
                    <a:pt x="241918" y="169606"/>
                    <a:pt x="254245" y="196851"/>
                  </a:cubicBezTo>
                  <a:cubicBezTo>
                    <a:pt x="256722" y="202309"/>
                    <a:pt x="260163" y="206974"/>
                    <a:pt x="264022" y="211150"/>
                  </a:cubicBezTo>
                  <a:lnTo>
                    <a:pt x="148189" y="351622"/>
                  </a:lnTo>
                  <a:cubicBezTo>
                    <a:pt x="125509" y="337525"/>
                    <a:pt x="95427" y="341802"/>
                    <a:pt x="77989" y="362970"/>
                  </a:cubicBezTo>
                  <a:cubicBezTo>
                    <a:pt x="58966" y="386038"/>
                    <a:pt x="62250" y="420166"/>
                    <a:pt x="85318" y="439189"/>
                  </a:cubicBezTo>
                  <a:cubicBezTo>
                    <a:pt x="90877" y="443768"/>
                    <a:pt x="97083" y="446979"/>
                    <a:pt x="103549" y="449010"/>
                  </a:cubicBezTo>
                  <a:lnTo>
                    <a:pt x="59643" y="631515"/>
                  </a:lnTo>
                  <a:cubicBezTo>
                    <a:pt x="33090" y="628779"/>
                    <a:pt x="7933" y="645800"/>
                    <a:pt x="1510" y="672483"/>
                  </a:cubicBezTo>
                  <a:cubicBezTo>
                    <a:pt x="-5474" y="701542"/>
                    <a:pt x="12426" y="730789"/>
                    <a:pt x="41499" y="737787"/>
                  </a:cubicBezTo>
                  <a:cubicBezTo>
                    <a:pt x="47403" y="739213"/>
                    <a:pt x="53264" y="739342"/>
                    <a:pt x="58995" y="738838"/>
                  </a:cubicBezTo>
                  <a:lnTo>
                    <a:pt x="100870" y="922741"/>
                  </a:lnTo>
                  <a:cubicBezTo>
                    <a:pt x="75872" y="932072"/>
                    <a:pt x="60867" y="958496"/>
                    <a:pt x="66958" y="985251"/>
                  </a:cubicBezTo>
                  <a:cubicBezTo>
                    <a:pt x="73597" y="1014397"/>
                    <a:pt x="102627" y="1032656"/>
                    <a:pt x="131773" y="1026018"/>
                  </a:cubicBezTo>
                  <a:cubicBezTo>
                    <a:pt x="137446" y="1024722"/>
                    <a:pt x="142544" y="1022374"/>
                    <a:pt x="147296" y="1019552"/>
                  </a:cubicBezTo>
                  <a:lnTo>
                    <a:pt x="264742" y="1167714"/>
                  </a:lnTo>
                  <a:cubicBezTo>
                    <a:pt x="246210" y="1186938"/>
                    <a:pt x="244093" y="1217221"/>
                    <a:pt x="261142" y="1238734"/>
                  </a:cubicBezTo>
                  <a:cubicBezTo>
                    <a:pt x="279718" y="1262163"/>
                    <a:pt x="313774" y="1266094"/>
                    <a:pt x="337203" y="1247518"/>
                  </a:cubicBezTo>
                  <a:cubicBezTo>
                    <a:pt x="341710" y="1243947"/>
                    <a:pt x="345282" y="1239656"/>
                    <a:pt x="348320" y="1235134"/>
                  </a:cubicBezTo>
                  <a:lnTo>
                    <a:pt x="518067" y="1318640"/>
                  </a:lnTo>
                  <a:cubicBezTo>
                    <a:pt x="509571" y="1343955"/>
                    <a:pt x="520659" y="1372237"/>
                    <a:pt x="545269" y="1384347"/>
                  </a:cubicBezTo>
                  <a:cubicBezTo>
                    <a:pt x="572096" y="1397538"/>
                    <a:pt x="604554" y="1386478"/>
                    <a:pt x="617744" y="1359666"/>
                  </a:cubicBezTo>
                  <a:cubicBezTo>
                    <a:pt x="620408" y="1354266"/>
                    <a:pt x="621819" y="1348606"/>
                    <a:pt x="622582" y="1342962"/>
                  </a:cubicBezTo>
                  <a:lnTo>
                    <a:pt x="810747" y="1342962"/>
                  </a:lnTo>
                  <a:cubicBezTo>
                    <a:pt x="814290" y="1369429"/>
                    <a:pt x="836725" y="1389906"/>
                    <a:pt x="864157" y="1389906"/>
                  </a:cubicBezTo>
                  <a:cubicBezTo>
                    <a:pt x="894051" y="1389906"/>
                    <a:pt x="918301" y="1365656"/>
                    <a:pt x="918301" y="1335762"/>
                  </a:cubicBezTo>
                  <a:cubicBezTo>
                    <a:pt x="918301" y="1329742"/>
                    <a:pt x="917091" y="1324054"/>
                    <a:pt x="915262" y="1318640"/>
                  </a:cubicBezTo>
                  <a:lnTo>
                    <a:pt x="1084765" y="1235552"/>
                  </a:lnTo>
                  <a:cubicBezTo>
                    <a:pt x="1099597" y="1257742"/>
                    <a:pt x="1128757" y="1266282"/>
                    <a:pt x="1153381" y="1254200"/>
                  </a:cubicBezTo>
                  <a:cubicBezTo>
                    <a:pt x="1180222" y="1241038"/>
                    <a:pt x="1191339" y="1208610"/>
                    <a:pt x="1178178" y="1181768"/>
                  </a:cubicBezTo>
                  <a:cubicBezTo>
                    <a:pt x="1175614" y="1176541"/>
                    <a:pt x="1172158" y="1172106"/>
                    <a:pt x="1168314" y="1168146"/>
                  </a:cubicBezTo>
                  <a:lnTo>
                    <a:pt x="1285933" y="1019221"/>
                  </a:lnTo>
                  <a:cubicBezTo>
                    <a:pt x="1308901" y="1032829"/>
                    <a:pt x="1338882" y="1027918"/>
                    <a:pt x="1355859" y="1006390"/>
                  </a:cubicBezTo>
                  <a:cubicBezTo>
                    <a:pt x="1374392" y="982933"/>
                    <a:pt x="1370403" y="948877"/>
                    <a:pt x="1346931" y="930358"/>
                  </a:cubicBezTo>
                  <a:cubicBezTo>
                    <a:pt x="1342424" y="926787"/>
                    <a:pt x="1337442" y="924310"/>
                    <a:pt x="1332315" y="922381"/>
                  </a:cubicBezTo>
                  <a:lnTo>
                    <a:pt x="1374046" y="740062"/>
                  </a:lnTo>
                  <a:cubicBezTo>
                    <a:pt x="1400643" y="742510"/>
                    <a:pt x="1425598" y="725216"/>
                    <a:pt x="1431733" y="698475"/>
                  </a:cubicBezTo>
                  <a:cubicBezTo>
                    <a:pt x="1438400" y="669330"/>
                    <a:pt x="1420184" y="640285"/>
                    <a:pt x="1391038" y="633618"/>
                  </a:cubicBezTo>
                  <a:close/>
                  <a:moveTo>
                    <a:pt x="432114" y="1167714"/>
                  </a:moveTo>
                  <a:lnTo>
                    <a:pt x="365341" y="1183294"/>
                  </a:lnTo>
                  <a:lnTo>
                    <a:pt x="422494" y="1155718"/>
                  </a:lnTo>
                  <a:lnTo>
                    <a:pt x="432114" y="1167714"/>
                  </a:lnTo>
                  <a:close/>
                  <a:moveTo>
                    <a:pt x="841650" y="103482"/>
                  </a:moveTo>
                  <a:cubicBezTo>
                    <a:pt x="842830" y="104014"/>
                    <a:pt x="844040" y="104245"/>
                    <a:pt x="845235" y="104677"/>
                  </a:cubicBezTo>
                  <a:lnTo>
                    <a:pt x="815744" y="236019"/>
                  </a:lnTo>
                  <a:lnTo>
                    <a:pt x="632014" y="276829"/>
                  </a:lnTo>
                  <a:lnTo>
                    <a:pt x="592861" y="105411"/>
                  </a:lnTo>
                  <a:cubicBezTo>
                    <a:pt x="612301" y="99061"/>
                    <a:pt x="626787" y="82155"/>
                    <a:pt x="629566" y="61362"/>
                  </a:cubicBezTo>
                  <a:lnTo>
                    <a:pt x="810430" y="61362"/>
                  </a:lnTo>
                  <a:cubicBezTo>
                    <a:pt x="812864" y="79232"/>
                    <a:pt x="824010" y="95518"/>
                    <a:pt x="841650" y="103482"/>
                  </a:cubicBezTo>
                  <a:close/>
                  <a:moveTo>
                    <a:pt x="1078717" y="192373"/>
                  </a:moveTo>
                  <a:cubicBezTo>
                    <a:pt x="1080733" y="198032"/>
                    <a:pt x="1083498" y="203490"/>
                    <a:pt x="1087487" y="208429"/>
                  </a:cubicBezTo>
                  <a:cubicBezTo>
                    <a:pt x="1091072" y="212850"/>
                    <a:pt x="1095335" y="216320"/>
                    <a:pt x="1099827" y="219286"/>
                  </a:cubicBezTo>
                  <a:lnTo>
                    <a:pt x="971811" y="484621"/>
                  </a:lnTo>
                  <a:lnTo>
                    <a:pt x="793698" y="399834"/>
                  </a:lnTo>
                  <a:lnTo>
                    <a:pt x="827768" y="248101"/>
                  </a:lnTo>
                  <a:lnTo>
                    <a:pt x="1078717" y="192373"/>
                  </a:lnTo>
                  <a:close/>
                  <a:moveTo>
                    <a:pt x="902230" y="908326"/>
                  </a:moveTo>
                  <a:lnTo>
                    <a:pt x="829078" y="817261"/>
                  </a:lnTo>
                  <a:lnTo>
                    <a:pt x="984886" y="782269"/>
                  </a:lnTo>
                  <a:lnTo>
                    <a:pt x="962682" y="879166"/>
                  </a:lnTo>
                  <a:lnTo>
                    <a:pt x="902230" y="908326"/>
                  </a:lnTo>
                  <a:close/>
                  <a:moveTo>
                    <a:pt x="958563" y="897152"/>
                  </a:moveTo>
                  <a:lnTo>
                    <a:pt x="944063" y="960440"/>
                  </a:lnTo>
                  <a:lnTo>
                    <a:pt x="911475" y="919875"/>
                  </a:lnTo>
                  <a:lnTo>
                    <a:pt x="958563" y="897152"/>
                  </a:lnTo>
                  <a:close/>
                  <a:moveTo>
                    <a:pt x="345987" y="1171458"/>
                  </a:moveTo>
                  <a:cubicBezTo>
                    <a:pt x="339694" y="1163509"/>
                    <a:pt x="331544" y="1158008"/>
                    <a:pt x="322702" y="1154667"/>
                  </a:cubicBezTo>
                  <a:lnTo>
                    <a:pt x="344965" y="1059109"/>
                  </a:lnTo>
                  <a:lnTo>
                    <a:pt x="413235" y="1144198"/>
                  </a:lnTo>
                  <a:lnTo>
                    <a:pt x="348522" y="1175403"/>
                  </a:lnTo>
                  <a:cubicBezTo>
                    <a:pt x="347658" y="1174093"/>
                    <a:pt x="346981" y="1172710"/>
                    <a:pt x="345987" y="1171458"/>
                  </a:cubicBezTo>
                  <a:close/>
                  <a:moveTo>
                    <a:pt x="349126" y="1041282"/>
                  </a:moveTo>
                  <a:lnTo>
                    <a:pt x="377696" y="918637"/>
                  </a:lnTo>
                  <a:lnTo>
                    <a:pt x="563240" y="876963"/>
                  </a:lnTo>
                  <a:lnTo>
                    <a:pt x="562693" y="1072098"/>
                  </a:lnTo>
                  <a:lnTo>
                    <a:pt x="426541" y="1137776"/>
                  </a:lnTo>
                  <a:lnTo>
                    <a:pt x="349126" y="1041282"/>
                  </a:lnTo>
                  <a:close/>
                  <a:moveTo>
                    <a:pt x="161538" y="431830"/>
                  </a:moveTo>
                  <a:cubicBezTo>
                    <a:pt x="170768" y="420627"/>
                    <a:pt x="174642" y="406832"/>
                    <a:pt x="173648" y="393411"/>
                  </a:cubicBezTo>
                  <a:lnTo>
                    <a:pt x="190453" y="389682"/>
                  </a:lnTo>
                  <a:lnTo>
                    <a:pt x="129757" y="513954"/>
                  </a:lnTo>
                  <a:lnTo>
                    <a:pt x="129757" y="450349"/>
                  </a:lnTo>
                  <a:cubicBezTo>
                    <a:pt x="141766" y="448074"/>
                    <a:pt x="153142" y="441997"/>
                    <a:pt x="161538" y="431830"/>
                  </a:cubicBezTo>
                  <a:close/>
                  <a:moveTo>
                    <a:pt x="208424" y="385678"/>
                  </a:moveTo>
                  <a:lnTo>
                    <a:pt x="425274" y="337510"/>
                  </a:lnTo>
                  <a:lnTo>
                    <a:pt x="481880" y="407998"/>
                  </a:lnTo>
                  <a:lnTo>
                    <a:pt x="418909" y="678286"/>
                  </a:lnTo>
                  <a:lnTo>
                    <a:pt x="129757" y="678013"/>
                  </a:lnTo>
                  <a:lnTo>
                    <a:pt x="129757" y="546757"/>
                  </a:lnTo>
                  <a:lnTo>
                    <a:pt x="208424" y="385678"/>
                  </a:lnTo>
                  <a:close/>
                  <a:moveTo>
                    <a:pt x="325914" y="223808"/>
                  </a:moveTo>
                  <a:cubicBezTo>
                    <a:pt x="327886" y="222915"/>
                    <a:pt x="329586" y="221706"/>
                    <a:pt x="331386" y="220626"/>
                  </a:cubicBezTo>
                  <a:lnTo>
                    <a:pt x="415222" y="324997"/>
                  </a:lnTo>
                  <a:lnTo>
                    <a:pt x="216517" y="369133"/>
                  </a:lnTo>
                  <a:lnTo>
                    <a:pt x="286558" y="225709"/>
                  </a:lnTo>
                  <a:cubicBezTo>
                    <a:pt x="299029" y="229856"/>
                    <a:pt x="312997" y="229654"/>
                    <a:pt x="325914" y="223808"/>
                  </a:cubicBezTo>
                  <a:close/>
                  <a:moveTo>
                    <a:pt x="579282" y="288550"/>
                  </a:moveTo>
                  <a:lnTo>
                    <a:pt x="579771" y="112770"/>
                  </a:lnTo>
                  <a:lnTo>
                    <a:pt x="617946" y="279954"/>
                  </a:lnTo>
                  <a:lnTo>
                    <a:pt x="579282" y="288550"/>
                  </a:lnTo>
                  <a:close/>
                  <a:moveTo>
                    <a:pt x="621157" y="294008"/>
                  </a:moveTo>
                  <a:lnTo>
                    <a:pt x="627234" y="320590"/>
                  </a:lnTo>
                  <a:lnTo>
                    <a:pt x="587230" y="301539"/>
                  </a:lnTo>
                  <a:lnTo>
                    <a:pt x="621157" y="294008"/>
                  </a:lnTo>
                  <a:close/>
                  <a:moveTo>
                    <a:pt x="631323" y="338475"/>
                  </a:moveTo>
                  <a:lnTo>
                    <a:pt x="705541" y="663454"/>
                  </a:lnTo>
                  <a:lnTo>
                    <a:pt x="578677" y="505501"/>
                  </a:lnTo>
                  <a:lnTo>
                    <a:pt x="579210" y="313664"/>
                  </a:lnTo>
                  <a:lnTo>
                    <a:pt x="631323" y="338475"/>
                  </a:lnTo>
                  <a:close/>
                  <a:moveTo>
                    <a:pt x="1041810" y="533869"/>
                  </a:moveTo>
                  <a:lnTo>
                    <a:pt x="1008589" y="678834"/>
                  </a:lnTo>
                  <a:lnTo>
                    <a:pt x="894166" y="678733"/>
                  </a:lnTo>
                  <a:lnTo>
                    <a:pt x="978579" y="503773"/>
                  </a:lnTo>
                  <a:lnTo>
                    <a:pt x="1041810" y="533869"/>
                  </a:lnTo>
                  <a:close/>
                  <a:moveTo>
                    <a:pt x="984843" y="490813"/>
                  </a:moveTo>
                  <a:lnTo>
                    <a:pt x="1112125" y="226990"/>
                  </a:lnTo>
                  <a:lnTo>
                    <a:pt x="1045107" y="519498"/>
                  </a:lnTo>
                  <a:lnTo>
                    <a:pt x="984843" y="490813"/>
                  </a:lnTo>
                  <a:close/>
                  <a:moveTo>
                    <a:pt x="988458" y="766702"/>
                  </a:moveTo>
                  <a:lnTo>
                    <a:pt x="835098" y="801147"/>
                  </a:lnTo>
                  <a:lnTo>
                    <a:pt x="887226" y="693133"/>
                  </a:lnTo>
                  <a:lnTo>
                    <a:pt x="1005291" y="693248"/>
                  </a:lnTo>
                  <a:lnTo>
                    <a:pt x="988458" y="766702"/>
                  </a:lnTo>
                  <a:close/>
                  <a:moveTo>
                    <a:pt x="1020051" y="693248"/>
                  </a:moveTo>
                  <a:lnTo>
                    <a:pt x="1241667" y="693464"/>
                  </a:lnTo>
                  <a:lnTo>
                    <a:pt x="1242200" y="695782"/>
                  </a:lnTo>
                  <a:lnTo>
                    <a:pt x="1238802" y="710485"/>
                  </a:lnTo>
                  <a:lnTo>
                    <a:pt x="1004024" y="763218"/>
                  </a:lnTo>
                  <a:lnTo>
                    <a:pt x="1020051" y="693248"/>
                  </a:lnTo>
                  <a:close/>
                  <a:moveTo>
                    <a:pt x="577654" y="873738"/>
                  </a:moveTo>
                  <a:lnTo>
                    <a:pt x="677576" y="851288"/>
                  </a:lnTo>
                  <a:lnTo>
                    <a:pt x="635917" y="1036789"/>
                  </a:lnTo>
                  <a:lnTo>
                    <a:pt x="577122" y="1065157"/>
                  </a:lnTo>
                  <a:lnTo>
                    <a:pt x="577654" y="873738"/>
                  </a:lnTo>
                  <a:close/>
                  <a:moveTo>
                    <a:pt x="733520" y="721285"/>
                  </a:moveTo>
                  <a:lnTo>
                    <a:pt x="803389" y="808275"/>
                  </a:lnTo>
                  <a:lnTo>
                    <a:pt x="755811" y="818960"/>
                  </a:lnTo>
                  <a:lnTo>
                    <a:pt x="733520" y="721285"/>
                  </a:lnTo>
                  <a:close/>
                  <a:moveTo>
                    <a:pt x="741771" y="822114"/>
                  </a:moveTo>
                  <a:lnTo>
                    <a:pt x="696598" y="832251"/>
                  </a:lnTo>
                  <a:lnTo>
                    <a:pt x="720157" y="727419"/>
                  </a:lnTo>
                  <a:lnTo>
                    <a:pt x="741771" y="822114"/>
                  </a:lnTo>
                  <a:close/>
                  <a:moveTo>
                    <a:pt x="729243" y="692974"/>
                  </a:moveTo>
                  <a:lnTo>
                    <a:pt x="871227" y="693104"/>
                  </a:lnTo>
                  <a:lnTo>
                    <a:pt x="817990" y="803466"/>
                  </a:lnTo>
                  <a:lnTo>
                    <a:pt x="729243" y="692974"/>
                  </a:lnTo>
                  <a:close/>
                  <a:moveTo>
                    <a:pt x="578619" y="528440"/>
                  </a:moveTo>
                  <a:lnTo>
                    <a:pt x="699190" y="678560"/>
                  </a:lnTo>
                  <a:lnTo>
                    <a:pt x="578202" y="678445"/>
                  </a:lnTo>
                  <a:lnTo>
                    <a:pt x="578619" y="528440"/>
                  </a:lnTo>
                  <a:close/>
                  <a:moveTo>
                    <a:pt x="563758" y="692816"/>
                  </a:moveTo>
                  <a:lnTo>
                    <a:pt x="563283" y="862203"/>
                  </a:lnTo>
                  <a:lnTo>
                    <a:pt x="381325" y="903070"/>
                  </a:lnTo>
                  <a:lnTo>
                    <a:pt x="430342" y="692701"/>
                  </a:lnTo>
                  <a:lnTo>
                    <a:pt x="563758" y="692816"/>
                  </a:lnTo>
                  <a:close/>
                  <a:moveTo>
                    <a:pt x="433683" y="678301"/>
                  </a:moveTo>
                  <a:lnTo>
                    <a:pt x="493342" y="422269"/>
                  </a:lnTo>
                  <a:lnTo>
                    <a:pt x="564262" y="510570"/>
                  </a:lnTo>
                  <a:lnTo>
                    <a:pt x="563787" y="678416"/>
                  </a:lnTo>
                  <a:lnTo>
                    <a:pt x="433683" y="678301"/>
                  </a:lnTo>
                  <a:close/>
                  <a:moveTo>
                    <a:pt x="578158" y="692830"/>
                  </a:moveTo>
                  <a:lnTo>
                    <a:pt x="710768" y="692960"/>
                  </a:lnTo>
                  <a:lnTo>
                    <a:pt x="712611" y="695264"/>
                  </a:lnTo>
                  <a:lnTo>
                    <a:pt x="681061" y="835765"/>
                  </a:lnTo>
                  <a:lnTo>
                    <a:pt x="577683" y="858978"/>
                  </a:lnTo>
                  <a:lnTo>
                    <a:pt x="578158" y="692830"/>
                  </a:lnTo>
                  <a:close/>
                  <a:moveTo>
                    <a:pt x="693114" y="847803"/>
                  </a:moveTo>
                  <a:lnTo>
                    <a:pt x="744982" y="836139"/>
                  </a:lnTo>
                  <a:lnTo>
                    <a:pt x="763371" y="916664"/>
                  </a:lnTo>
                  <a:lnTo>
                    <a:pt x="726493" y="993099"/>
                  </a:lnTo>
                  <a:lnTo>
                    <a:pt x="652462" y="1028797"/>
                  </a:lnTo>
                  <a:lnTo>
                    <a:pt x="693114" y="847803"/>
                  </a:lnTo>
                  <a:close/>
                  <a:moveTo>
                    <a:pt x="759022" y="833000"/>
                  </a:moveTo>
                  <a:lnTo>
                    <a:pt x="809163" y="821739"/>
                  </a:lnTo>
                  <a:lnTo>
                    <a:pt x="773394" y="895899"/>
                  </a:lnTo>
                  <a:lnTo>
                    <a:pt x="759022" y="833000"/>
                  </a:lnTo>
                  <a:close/>
                  <a:moveTo>
                    <a:pt x="878182" y="678718"/>
                  </a:moveTo>
                  <a:lnTo>
                    <a:pt x="731115" y="678574"/>
                  </a:lnTo>
                  <a:lnTo>
                    <a:pt x="790486" y="414234"/>
                  </a:lnTo>
                  <a:lnTo>
                    <a:pt x="965576" y="497581"/>
                  </a:lnTo>
                  <a:lnTo>
                    <a:pt x="878182" y="678718"/>
                  </a:lnTo>
                  <a:close/>
                  <a:moveTo>
                    <a:pt x="720027" y="662230"/>
                  </a:moveTo>
                  <a:lnTo>
                    <a:pt x="647898" y="346366"/>
                  </a:lnTo>
                  <a:lnTo>
                    <a:pt x="777138" y="407898"/>
                  </a:lnTo>
                  <a:lnTo>
                    <a:pt x="720027" y="662230"/>
                  </a:lnTo>
                  <a:close/>
                  <a:moveTo>
                    <a:pt x="780392" y="393483"/>
                  </a:moveTo>
                  <a:lnTo>
                    <a:pt x="643822" y="328482"/>
                  </a:lnTo>
                  <a:lnTo>
                    <a:pt x="635226" y="290883"/>
                  </a:lnTo>
                  <a:lnTo>
                    <a:pt x="812259" y="251557"/>
                  </a:lnTo>
                  <a:lnTo>
                    <a:pt x="780392" y="393483"/>
                  </a:lnTo>
                  <a:close/>
                  <a:moveTo>
                    <a:pt x="564334" y="487645"/>
                  </a:moveTo>
                  <a:lnTo>
                    <a:pt x="497504" y="404442"/>
                  </a:lnTo>
                  <a:lnTo>
                    <a:pt x="517894" y="316947"/>
                  </a:lnTo>
                  <a:lnTo>
                    <a:pt x="564392" y="306622"/>
                  </a:lnTo>
                  <a:lnTo>
                    <a:pt x="564838" y="306838"/>
                  </a:lnTo>
                  <a:lnTo>
                    <a:pt x="564334" y="487645"/>
                  </a:lnTo>
                  <a:close/>
                  <a:moveTo>
                    <a:pt x="486042" y="390171"/>
                  </a:moveTo>
                  <a:lnTo>
                    <a:pt x="440955" y="334040"/>
                  </a:lnTo>
                  <a:lnTo>
                    <a:pt x="502299" y="320418"/>
                  </a:lnTo>
                  <a:lnTo>
                    <a:pt x="486042" y="390171"/>
                  </a:lnTo>
                  <a:close/>
                  <a:moveTo>
                    <a:pt x="115357" y="680562"/>
                  </a:moveTo>
                  <a:lnTo>
                    <a:pt x="107696" y="680562"/>
                  </a:lnTo>
                  <a:cubicBezTo>
                    <a:pt x="105637" y="666162"/>
                    <a:pt x="97011" y="650163"/>
                    <a:pt x="84094" y="641523"/>
                  </a:cubicBezTo>
                  <a:lnTo>
                    <a:pt x="115357" y="576234"/>
                  </a:lnTo>
                  <a:lnTo>
                    <a:pt x="115357" y="680562"/>
                  </a:lnTo>
                  <a:close/>
                  <a:moveTo>
                    <a:pt x="115357" y="772923"/>
                  </a:moveTo>
                  <a:lnTo>
                    <a:pt x="115357" y="796078"/>
                  </a:lnTo>
                  <a:lnTo>
                    <a:pt x="87738" y="738493"/>
                  </a:lnTo>
                  <a:lnTo>
                    <a:pt x="115357" y="772923"/>
                  </a:lnTo>
                  <a:close/>
                  <a:moveTo>
                    <a:pt x="115357" y="749912"/>
                  </a:moveTo>
                  <a:lnTo>
                    <a:pt x="93210" y="722307"/>
                  </a:lnTo>
                  <a:cubicBezTo>
                    <a:pt x="99574" y="715626"/>
                    <a:pt x="104485" y="708714"/>
                    <a:pt x="106803" y="699094"/>
                  </a:cubicBezTo>
                  <a:cubicBezTo>
                    <a:pt x="107235" y="697266"/>
                    <a:pt x="107293" y="694962"/>
                    <a:pt x="107538" y="694962"/>
                  </a:cubicBezTo>
                  <a:lnTo>
                    <a:pt x="115357" y="694962"/>
                  </a:lnTo>
                  <a:lnTo>
                    <a:pt x="115357" y="749912"/>
                  </a:lnTo>
                  <a:close/>
                  <a:moveTo>
                    <a:pt x="129757" y="692413"/>
                  </a:moveTo>
                  <a:lnTo>
                    <a:pt x="415554" y="692686"/>
                  </a:lnTo>
                  <a:lnTo>
                    <a:pt x="365730" y="906584"/>
                  </a:lnTo>
                  <a:lnTo>
                    <a:pt x="260091" y="930301"/>
                  </a:lnTo>
                  <a:lnTo>
                    <a:pt x="129757" y="767854"/>
                  </a:lnTo>
                  <a:lnTo>
                    <a:pt x="129757" y="692413"/>
                  </a:lnTo>
                  <a:close/>
                  <a:moveTo>
                    <a:pt x="362101" y="922136"/>
                  </a:moveTo>
                  <a:lnTo>
                    <a:pt x="337664" y="1026982"/>
                  </a:lnTo>
                  <a:lnTo>
                    <a:pt x="270114" y="942786"/>
                  </a:lnTo>
                  <a:lnTo>
                    <a:pt x="362101" y="922136"/>
                  </a:lnTo>
                  <a:close/>
                  <a:moveTo>
                    <a:pt x="577064" y="1081155"/>
                  </a:moveTo>
                  <a:lnTo>
                    <a:pt x="631885" y="1054717"/>
                  </a:lnTo>
                  <a:lnTo>
                    <a:pt x="616146" y="1124787"/>
                  </a:lnTo>
                  <a:lnTo>
                    <a:pt x="576920" y="1133946"/>
                  </a:lnTo>
                  <a:lnTo>
                    <a:pt x="577064" y="1081155"/>
                  </a:lnTo>
                  <a:close/>
                  <a:moveTo>
                    <a:pt x="612646" y="1140411"/>
                  </a:moveTo>
                  <a:lnTo>
                    <a:pt x="580621" y="1283014"/>
                  </a:lnTo>
                  <a:cubicBezTo>
                    <a:pt x="579253" y="1282712"/>
                    <a:pt x="577885" y="1282554"/>
                    <a:pt x="576517" y="1282366"/>
                  </a:cubicBezTo>
                  <a:lnTo>
                    <a:pt x="576877" y="1148749"/>
                  </a:lnTo>
                  <a:lnTo>
                    <a:pt x="612646" y="1140411"/>
                  </a:lnTo>
                  <a:close/>
                  <a:moveTo>
                    <a:pt x="628227" y="1136768"/>
                  </a:moveTo>
                  <a:lnTo>
                    <a:pt x="660858" y="1129165"/>
                  </a:lnTo>
                  <a:lnTo>
                    <a:pt x="602998" y="1249059"/>
                  </a:lnTo>
                  <a:lnTo>
                    <a:pt x="628227" y="1136768"/>
                  </a:lnTo>
                  <a:close/>
                  <a:moveTo>
                    <a:pt x="631726" y="1121173"/>
                  </a:moveTo>
                  <a:lnTo>
                    <a:pt x="648445" y="1046739"/>
                  </a:lnTo>
                  <a:lnTo>
                    <a:pt x="716456" y="1013950"/>
                  </a:lnTo>
                  <a:lnTo>
                    <a:pt x="668907" y="1112518"/>
                  </a:lnTo>
                  <a:lnTo>
                    <a:pt x="631726" y="1121173"/>
                  </a:lnTo>
                  <a:close/>
                  <a:moveTo>
                    <a:pt x="737278" y="1003885"/>
                  </a:moveTo>
                  <a:lnTo>
                    <a:pt x="778722" y="983898"/>
                  </a:lnTo>
                  <a:lnTo>
                    <a:pt x="801056" y="1081674"/>
                  </a:lnTo>
                  <a:lnTo>
                    <a:pt x="686907" y="1108299"/>
                  </a:lnTo>
                  <a:lnTo>
                    <a:pt x="737278" y="1003885"/>
                  </a:lnTo>
                  <a:close/>
                  <a:moveTo>
                    <a:pt x="747330" y="983048"/>
                  </a:moveTo>
                  <a:lnTo>
                    <a:pt x="768512" y="939157"/>
                  </a:lnTo>
                  <a:lnTo>
                    <a:pt x="775438" y="969483"/>
                  </a:lnTo>
                  <a:lnTo>
                    <a:pt x="747330" y="983048"/>
                  </a:lnTo>
                  <a:close/>
                  <a:moveTo>
                    <a:pt x="778534" y="918392"/>
                  </a:moveTo>
                  <a:lnTo>
                    <a:pt x="821058" y="830264"/>
                  </a:lnTo>
                  <a:lnTo>
                    <a:pt x="888910" y="914763"/>
                  </a:lnTo>
                  <a:lnTo>
                    <a:pt x="788744" y="963075"/>
                  </a:lnTo>
                  <a:lnTo>
                    <a:pt x="778534" y="918392"/>
                  </a:lnTo>
                  <a:close/>
                  <a:moveTo>
                    <a:pt x="1000467" y="778770"/>
                  </a:moveTo>
                  <a:lnTo>
                    <a:pt x="1235216" y="726051"/>
                  </a:lnTo>
                  <a:lnTo>
                    <a:pt x="1229571" y="750445"/>
                  </a:lnTo>
                  <a:lnTo>
                    <a:pt x="979299" y="871160"/>
                  </a:lnTo>
                  <a:lnTo>
                    <a:pt x="1000467" y="778770"/>
                  </a:lnTo>
                  <a:close/>
                  <a:moveTo>
                    <a:pt x="1249587" y="727808"/>
                  </a:moveTo>
                  <a:lnTo>
                    <a:pt x="1252280" y="739501"/>
                  </a:lnTo>
                  <a:lnTo>
                    <a:pt x="1246203" y="742424"/>
                  </a:lnTo>
                  <a:lnTo>
                    <a:pt x="1249587" y="727808"/>
                  </a:lnTo>
                  <a:close/>
                  <a:moveTo>
                    <a:pt x="1257507" y="693478"/>
                  </a:moveTo>
                  <a:lnTo>
                    <a:pt x="1310557" y="693522"/>
                  </a:lnTo>
                  <a:lnTo>
                    <a:pt x="1310557" y="694371"/>
                  </a:lnTo>
                  <a:lnTo>
                    <a:pt x="1259293" y="705891"/>
                  </a:lnTo>
                  <a:lnTo>
                    <a:pt x="1256974" y="695797"/>
                  </a:lnTo>
                  <a:lnTo>
                    <a:pt x="1257507" y="693478"/>
                  </a:lnTo>
                  <a:close/>
                  <a:moveTo>
                    <a:pt x="1255578" y="753901"/>
                  </a:moveTo>
                  <a:lnTo>
                    <a:pt x="1294357" y="922352"/>
                  </a:lnTo>
                  <a:cubicBezTo>
                    <a:pt x="1285429" y="925693"/>
                    <a:pt x="1277221" y="931251"/>
                    <a:pt x="1270885" y="939286"/>
                  </a:cubicBezTo>
                  <a:cubicBezTo>
                    <a:pt x="1262605" y="949784"/>
                    <a:pt x="1259063" y="962384"/>
                    <a:pt x="1259509" y="974754"/>
                  </a:cubicBezTo>
                  <a:lnTo>
                    <a:pt x="1188675" y="991270"/>
                  </a:lnTo>
                  <a:lnTo>
                    <a:pt x="1242027" y="760424"/>
                  </a:lnTo>
                  <a:lnTo>
                    <a:pt x="1255578" y="753901"/>
                  </a:lnTo>
                  <a:close/>
                  <a:moveTo>
                    <a:pt x="1310557" y="918997"/>
                  </a:moveTo>
                  <a:cubicBezTo>
                    <a:pt x="1309822" y="919040"/>
                    <a:pt x="1309088" y="918982"/>
                    <a:pt x="1308382" y="919040"/>
                  </a:cubicBezTo>
                  <a:lnTo>
                    <a:pt x="1268883" y="747493"/>
                  </a:lnTo>
                  <a:lnTo>
                    <a:pt x="1310557" y="727376"/>
                  </a:lnTo>
                  <a:lnTo>
                    <a:pt x="1310557" y="918997"/>
                  </a:lnTo>
                  <a:close/>
                  <a:moveTo>
                    <a:pt x="1265571" y="733078"/>
                  </a:moveTo>
                  <a:lnTo>
                    <a:pt x="1262533" y="719902"/>
                  </a:lnTo>
                  <a:lnTo>
                    <a:pt x="1310557" y="709131"/>
                  </a:lnTo>
                  <a:lnTo>
                    <a:pt x="1310557" y="711378"/>
                  </a:lnTo>
                  <a:lnTo>
                    <a:pt x="1265571" y="733078"/>
                  </a:lnTo>
                  <a:close/>
                  <a:moveTo>
                    <a:pt x="1326181" y="674298"/>
                  </a:moveTo>
                  <a:cubicBezTo>
                    <a:pt x="1325821" y="675910"/>
                    <a:pt x="1325806" y="677523"/>
                    <a:pt x="1325576" y="679136"/>
                  </a:cubicBezTo>
                  <a:lnTo>
                    <a:pt x="1324957" y="679136"/>
                  </a:lnTo>
                  <a:lnTo>
                    <a:pt x="1324957" y="668653"/>
                  </a:lnTo>
                  <a:lnTo>
                    <a:pt x="1327664" y="669934"/>
                  </a:lnTo>
                  <a:cubicBezTo>
                    <a:pt x="1327174" y="671403"/>
                    <a:pt x="1326527" y="672771"/>
                    <a:pt x="1326181" y="674298"/>
                  </a:cubicBezTo>
                  <a:close/>
                  <a:moveTo>
                    <a:pt x="1310557" y="645858"/>
                  </a:moveTo>
                  <a:lnTo>
                    <a:pt x="1272685" y="627843"/>
                  </a:lnTo>
                  <a:lnTo>
                    <a:pt x="1310557" y="464029"/>
                  </a:lnTo>
                  <a:lnTo>
                    <a:pt x="1310557" y="645858"/>
                  </a:lnTo>
                  <a:close/>
                  <a:moveTo>
                    <a:pt x="1310557" y="661798"/>
                  </a:moveTo>
                  <a:lnTo>
                    <a:pt x="1310557" y="679122"/>
                  </a:lnTo>
                  <a:lnTo>
                    <a:pt x="1260848" y="679078"/>
                  </a:lnTo>
                  <a:lnTo>
                    <a:pt x="1269373" y="642200"/>
                  </a:lnTo>
                  <a:lnTo>
                    <a:pt x="1310557" y="661798"/>
                  </a:lnTo>
                  <a:close/>
                  <a:moveTo>
                    <a:pt x="1249602" y="663757"/>
                  </a:moveTo>
                  <a:lnTo>
                    <a:pt x="1241595" y="628981"/>
                  </a:lnTo>
                  <a:lnTo>
                    <a:pt x="1256053" y="635864"/>
                  </a:lnTo>
                  <a:lnTo>
                    <a:pt x="1249602" y="663757"/>
                  </a:lnTo>
                  <a:close/>
                  <a:moveTo>
                    <a:pt x="1238341" y="679064"/>
                  </a:moveTo>
                  <a:lnTo>
                    <a:pt x="1023349" y="678862"/>
                  </a:lnTo>
                  <a:lnTo>
                    <a:pt x="1055115" y="540234"/>
                  </a:lnTo>
                  <a:lnTo>
                    <a:pt x="1224992" y="621104"/>
                  </a:lnTo>
                  <a:lnTo>
                    <a:pt x="1238341" y="679064"/>
                  </a:lnTo>
                  <a:close/>
                  <a:moveTo>
                    <a:pt x="1058413" y="525834"/>
                  </a:moveTo>
                  <a:lnTo>
                    <a:pt x="1126611" y="228186"/>
                  </a:lnTo>
                  <a:cubicBezTo>
                    <a:pt x="1129261" y="228330"/>
                    <a:pt x="1131911" y="228445"/>
                    <a:pt x="1134560" y="228200"/>
                  </a:cubicBezTo>
                  <a:lnTo>
                    <a:pt x="1220874" y="603176"/>
                  </a:lnTo>
                  <a:lnTo>
                    <a:pt x="1058413" y="525834"/>
                  </a:lnTo>
                  <a:close/>
                  <a:moveTo>
                    <a:pt x="564882" y="290898"/>
                  </a:moveTo>
                  <a:lnTo>
                    <a:pt x="528032" y="273358"/>
                  </a:lnTo>
                  <a:lnTo>
                    <a:pt x="565371" y="113072"/>
                  </a:lnTo>
                  <a:lnTo>
                    <a:pt x="564882" y="290898"/>
                  </a:lnTo>
                  <a:close/>
                  <a:moveTo>
                    <a:pt x="543253" y="296557"/>
                  </a:moveTo>
                  <a:lnTo>
                    <a:pt x="521494" y="301381"/>
                  </a:lnTo>
                  <a:lnTo>
                    <a:pt x="524677" y="287715"/>
                  </a:lnTo>
                  <a:lnTo>
                    <a:pt x="543253" y="296557"/>
                  </a:lnTo>
                  <a:close/>
                  <a:moveTo>
                    <a:pt x="505914" y="304851"/>
                  </a:moveTo>
                  <a:lnTo>
                    <a:pt x="430890" y="321512"/>
                  </a:lnTo>
                  <a:lnTo>
                    <a:pt x="342733" y="211755"/>
                  </a:lnTo>
                  <a:cubicBezTo>
                    <a:pt x="345022" y="209350"/>
                    <a:pt x="347024" y="206744"/>
                    <a:pt x="348810" y="203994"/>
                  </a:cubicBezTo>
                  <a:lnTo>
                    <a:pt x="511386" y="281379"/>
                  </a:lnTo>
                  <a:lnTo>
                    <a:pt x="505914" y="304851"/>
                  </a:lnTo>
                  <a:close/>
                  <a:moveTo>
                    <a:pt x="198531" y="373122"/>
                  </a:moveTo>
                  <a:lnTo>
                    <a:pt x="170595" y="379328"/>
                  </a:lnTo>
                  <a:cubicBezTo>
                    <a:pt x="168190" y="372546"/>
                    <a:pt x="164403" y="366253"/>
                    <a:pt x="159291" y="360738"/>
                  </a:cubicBezTo>
                  <a:lnTo>
                    <a:pt x="270358" y="226040"/>
                  </a:lnTo>
                  <a:lnTo>
                    <a:pt x="198531" y="373122"/>
                  </a:lnTo>
                  <a:close/>
                  <a:moveTo>
                    <a:pt x="115357" y="543430"/>
                  </a:moveTo>
                  <a:lnTo>
                    <a:pt x="76520" y="622947"/>
                  </a:lnTo>
                  <a:lnTo>
                    <a:pt x="115357" y="461466"/>
                  </a:lnTo>
                  <a:lnTo>
                    <a:pt x="115357" y="543430"/>
                  </a:lnTo>
                  <a:close/>
                  <a:moveTo>
                    <a:pt x="115357" y="829371"/>
                  </a:moveTo>
                  <a:lnTo>
                    <a:pt x="115357" y="919501"/>
                  </a:lnTo>
                  <a:cubicBezTo>
                    <a:pt x="115213" y="919515"/>
                    <a:pt x="115054" y="919544"/>
                    <a:pt x="114910" y="919558"/>
                  </a:cubicBezTo>
                  <a:lnTo>
                    <a:pt x="75426" y="746125"/>
                  </a:lnTo>
                  <a:lnTo>
                    <a:pt x="115357" y="829371"/>
                  </a:lnTo>
                  <a:close/>
                  <a:moveTo>
                    <a:pt x="169026" y="950763"/>
                  </a:moveTo>
                  <a:cubicBezTo>
                    <a:pt x="161667" y="934592"/>
                    <a:pt x="146821" y="923288"/>
                    <a:pt x="129757" y="920062"/>
                  </a:cubicBezTo>
                  <a:lnTo>
                    <a:pt x="129757" y="859395"/>
                  </a:lnTo>
                  <a:lnTo>
                    <a:pt x="173130" y="949827"/>
                  </a:lnTo>
                  <a:lnTo>
                    <a:pt x="169026" y="950763"/>
                  </a:lnTo>
                  <a:close/>
                  <a:moveTo>
                    <a:pt x="129757" y="826088"/>
                  </a:moveTo>
                  <a:lnTo>
                    <a:pt x="129757" y="790866"/>
                  </a:lnTo>
                  <a:lnTo>
                    <a:pt x="244438" y="933814"/>
                  </a:lnTo>
                  <a:lnTo>
                    <a:pt x="187544" y="946587"/>
                  </a:lnTo>
                  <a:lnTo>
                    <a:pt x="129757" y="826088"/>
                  </a:lnTo>
                  <a:close/>
                  <a:moveTo>
                    <a:pt x="254475" y="946314"/>
                  </a:moveTo>
                  <a:lnTo>
                    <a:pt x="333517" y="1044824"/>
                  </a:lnTo>
                  <a:lnTo>
                    <a:pt x="308720" y="1151298"/>
                  </a:lnTo>
                  <a:cubicBezTo>
                    <a:pt x="301419" y="1150592"/>
                    <a:pt x="294032" y="1151456"/>
                    <a:pt x="286933" y="1153760"/>
                  </a:cubicBezTo>
                  <a:lnTo>
                    <a:pt x="193952" y="959922"/>
                  </a:lnTo>
                  <a:lnTo>
                    <a:pt x="254475" y="946314"/>
                  </a:lnTo>
                  <a:close/>
                  <a:moveTo>
                    <a:pt x="562650" y="1088125"/>
                  </a:moveTo>
                  <a:lnTo>
                    <a:pt x="562520" y="1137315"/>
                  </a:lnTo>
                  <a:lnTo>
                    <a:pt x="447666" y="1164099"/>
                  </a:lnTo>
                  <a:lnTo>
                    <a:pt x="435800" y="1149310"/>
                  </a:lnTo>
                  <a:lnTo>
                    <a:pt x="562650" y="1088125"/>
                  </a:lnTo>
                  <a:close/>
                  <a:moveTo>
                    <a:pt x="562477" y="1152104"/>
                  </a:moveTo>
                  <a:lnTo>
                    <a:pt x="562117" y="1282093"/>
                  </a:lnTo>
                  <a:cubicBezTo>
                    <a:pt x="556587" y="1282842"/>
                    <a:pt x="551302" y="1284613"/>
                    <a:pt x="546248" y="1286974"/>
                  </a:cubicBezTo>
                  <a:lnTo>
                    <a:pt x="457659" y="1176541"/>
                  </a:lnTo>
                  <a:lnTo>
                    <a:pt x="562477" y="1152104"/>
                  </a:lnTo>
                  <a:close/>
                  <a:moveTo>
                    <a:pt x="598851" y="1290790"/>
                  </a:moveTo>
                  <a:lnTo>
                    <a:pt x="678872" y="1124946"/>
                  </a:lnTo>
                  <a:lnTo>
                    <a:pt x="804267" y="1095714"/>
                  </a:lnTo>
                  <a:lnTo>
                    <a:pt x="847381" y="1284541"/>
                  </a:lnTo>
                  <a:cubicBezTo>
                    <a:pt x="827970" y="1290891"/>
                    <a:pt x="813526" y="1307782"/>
                    <a:pt x="810747" y="1328562"/>
                  </a:cubicBezTo>
                  <a:lnTo>
                    <a:pt x="622813" y="1328562"/>
                  </a:lnTo>
                  <a:cubicBezTo>
                    <a:pt x="620768" y="1313427"/>
                    <a:pt x="612200" y="1299589"/>
                    <a:pt x="598851" y="1290790"/>
                  </a:cubicBezTo>
                  <a:close/>
                  <a:moveTo>
                    <a:pt x="864157" y="1281618"/>
                  </a:moveTo>
                  <a:cubicBezTo>
                    <a:pt x="863264" y="1281618"/>
                    <a:pt x="862429" y="1281848"/>
                    <a:pt x="861550" y="1281891"/>
                  </a:cubicBezTo>
                  <a:lnTo>
                    <a:pt x="818278" y="1092445"/>
                  </a:lnTo>
                  <a:lnTo>
                    <a:pt x="919208" y="1068915"/>
                  </a:lnTo>
                  <a:lnTo>
                    <a:pt x="870320" y="1282237"/>
                  </a:lnTo>
                  <a:cubicBezTo>
                    <a:pt x="868275" y="1282021"/>
                    <a:pt x="866259" y="1281618"/>
                    <a:pt x="864157" y="1281618"/>
                  </a:cubicBezTo>
                  <a:close/>
                  <a:moveTo>
                    <a:pt x="815082" y="1078405"/>
                  </a:moveTo>
                  <a:lnTo>
                    <a:pt x="792027" y="977475"/>
                  </a:lnTo>
                  <a:lnTo>
                    <a:pt x="898170" y="926283"/>
                  </a:lnTo>
                  <a:lnTo>
                    <a:pt x="939958" y="978310"/>
                  </a:lnTo>
                  <a:lnTo>
                    <a:pt x="922779" y="1053277"/>
                  </a:lnTo>
                  <a:lnTo>
                    <a:pt x="815082" y="1078405"/>
                  </a:lnTo>
                  <a:close/>
                  <a:moveTo>
                    <a:pt x="951450" y="992624"/>
                  </a:moveTo>
                  <a:lnTo>
                    <a:pt x="987954" y="1038085"/>
                  </a:lnTo>
                  <a:lnTo>
                    <a:pt x="938389" y="1049648"/>
                  </a:lnTo>
                  <a:lnTo>
                    <a:pt x="951450" y="992624"/>
                  </a:lnTo>
                  <a:close/>
                  <a:moveTo>
                    <a:pt x="955568" y="974739"/>
                  </a:moveTo>
                  <a:lnTo>
                    <a:pt x="975181" y="889146"/>
                  </a:lnTo>
                  <a:lnTo>
                    <a:pt x="1225410" y="768459"/>
                  </a:lnTo>
                  <a:lnTo>
                    <a:pt x="1173051" y="994914"/>
                  </a:lnTo>
                  <a:lnTo>
                    <a:pt x="1003520" y="1034456"/>
                  </a:lnTo>
                  <a:lnTo>
                    <a:pt x="955568" y="974739"/>
                  </a:lnTo>
                  <a:close/>
                  <a:moveTo>
                    <a:pt x="1169437" y="1010552"/>
                  </a:moveTo>
                  <a:lnTo>
                    <a:pt x="1136749" y="1151931"/>
                  </a:lnTo>
                  <a:cubicBezTo>
                    <a:pt x="1126482" y="1150549"/>
                    <a:pt x="1115711" y="1152061"/>
                    <a:pt x="1105717" y="1156971"/>
                  </a:cubicBezTo>
                  <a:cubicBezTo>
                    <a:pt x="1104810" y="1157418"/>
                    <a:pt x="1104061" y="1158051"/>
                    <a:pt x="1103182" y="1158541"/>
                  </a:cubicBezTo>
                  <a:lnTo>
                    <a:pt x="1013514" y="1046898"/>
                  </a:lnTo>
                  <a:lnTo>
                    <a:pt x="1169437" y="1010552"/>
                  </a:lnTo>
                  <a:close/>
                  <a:moveTo>
                    <a:pt x="1150602" y="1155963"/>
                  </a:moveTo>
                  <a:lnTo>
                    <a:pt x="1185075" y="1006894"/>
                  </a:lnTo>
                  <a:lnTo>
                    <a:pt x="1261741" y="989024"/>
                  </a:lnTo>
                  <a:cubicBezTo>
                    <a:pt x="1264189" y="996886"/>
                    <a:pt x="1268638" y="1004101"/>
                    <a:pt x="1274629" y="1010293"/>
                  </a:cubicBezTo>
                  <a:lnTo>
                    <a:pt x="1157125" y="1159074"/>
                  </a:lnTo>
                  <a:cubicBezTo>
                    <a:pt x="1155037" y="1157835"/>
                    <a:pt x="1152819" y="1156899"/>
                    <a:pt x="1150602" y="1155963"/>
                  </a:cubicBezTo>
                  <a:close/>
                  <a:moveTo>
                    <a:pt x="1324957" y="720435"/>
                  </a:moveTo>
                  <a:lnTo>
                    <a:pt x="1333842" y="716144"/>
                  </a:lnTo>
                  <a:cubicBezTo>
                    <a:pt x="1339990" y="725446"/>
                    <a:pt x="1349048" y="732733"/>
                    <a:pt x="1360006" y="736851"/>
                  </a:cubicBezTo>
                  <a:lnTo>
                    <a:pt x="1324957" y="889981"/>
                  </a:lnTo>
                  <a:lnTo>
                    <a:pt x="1324957" y="720435"/>
                  </a:lnTo>
                  <a:close/>
                  <a:moveTo>
                    <a:pt x="1333755" y="656902"/>
                  </a:moveTo>
                  <a:lnTo>
                    <a:pt x="1324957" y="652712"/>
                  </a:lnTo>
                  <a:lnTo>
                    <a:pt x="1324957" y="483512"/>
                  </a:lnTo>
                  <a:lnTo>
                    <a:pt x="1359935" y="635749"/>
                  </a:lnTo>
                  <a:cubicBezTo>
                    <a:pt x="1349264" y="639766"/>
                    <a:pt x="1340106" y="647197"/>
                    <a:pt x="1333755" y="656902"/>
                  </a:cubicBezTo>
                  <a:close/>
                  <a:moveTo>
                    <a:pt x="1260603" y="413038"/>
                  </a:moveTo>
                  <a:cubicBezTo>
                    <a:pt x="1265154" y="432867"/>
                    <a:pt x="1280144" y="447397"/>
                    <a:pt x="1298389" y="452696"/>
                  </a:cubicBezTo>
                  <a:lnTo>
                    <a:pt x="1259365" y="621493"/>
                  </a:lnTo>
                  <a:lnTo>
                    <a:pt x="1237463" y="611067"/>
                  </a:lnTo>
                  <a:lnTo>
                    <a:pt x="1148528" y="224744"/>
                  </a:lnTo>
                  <a:cubicBezTo>
                    <a:pt x="1151653" y="223563"/>
                    <a:pt x="1154663" y="222094"/>
                    <a:pt x="1157586" y="220323"/>
                  </a:cubicBezTo>
                  <a:lnTo>
                    <a:pt x="1273966" y="363790"/>
                  </a:lnTo>
                  <a:cubicBezTo>
                    <a:pt x="1262029" y="376506"/>
                    <a:pt x="1256398" y="394750"/>
                    <a:pt x="1260603" y="413038"/>
                  </a:cubicBezTo>
                  <a:close/>
                  <a:moveTo>
                    <a:pt x="1075621" y="178304"/>
                  </a:moveTo>
                  <a:lnTo>
                    <a:pt x="831282" y="232578"/>
                  </a:lnTo>
                  <a:lnTo>
                    <a:pt x="859275" y="107874"/>
                  </a:lnTo>
                  <a:cubicBezTo>
                    <a:pt x="879205" y="109602"/>
                    <a:pt x="898760" y="100170"/>
                    <a:pt x="909661" y="82731"/>
                  </a:cubicBezTo>
                  <a:lnTo>
                    <a:pt x="1077709" y="158749"/>
                  </a:lnTo>
                  <a:cubicBezTo>
                    <a:pt x="1075808" y="165085"/>
                    <a:pt x="1075131" y="171723"/>
                    <a:pt x="1075621" y="178304"/>
                  </a:cubicBezTo>
                  <a:close/>
                  <a:moveTo>
                    <a:pt x="552973" y="102891"/>
                  </a:moveTo>
                  <a:lnTo>
                    <a:pt x="514726" y="267022"/>
                  </a:lnTo>
                  <a:lnTo>
                    <a:pt x="354930" y="190962"/>
                  </a:lnTo>
                  <a:cubicBezTo>
                    <a:pt x="358198" y="180795"/>
                    <a:pt x="358414" y="169736"/>
                    <a:pt x="355189" y="159008"/>
                  </a:cubicBezTo>
                  <a:lnTo>
                    <a:pt x="528997" y="80269"/>
                  </a:lnTo>
                  <a:cubicBezTo>
                    <a:pt x="534454" y="90104"/>
                    <a:pt x="542778" y="98038"/>
                    <a:pt x="552973" y="102891"/>
                  </a:cubicBezTo>
                  <a:close/>
                  <a:moveTo>
                    <a:pt x="172971" y="964630"/>
                  </a:moveTo>
                  <a:lnTo>
                    <a:pt x="179523" y="963147"/>
                  </a:lnTo>
                  <a:lnTo>
                    <a:pt x="269278" y="1150261"/>
                  </a:lnTo>
                  <a:lnTo>
                    <a:pt x="158701" y="1010754"/>
                  </a:lnTo>
                  <a:cubicBezTo>
                    <a:pt x="170163" y="998845"/>
                    <a:pt x="175765" y="981925"/>
                    <a:pt x="172971" y="964630"/>
                  </a:cubicBezTo>
                  <a:close/>
                  <a:moveTo>
                    <a:pt x="357378" y="1199941"/>
                  </a:moveTo>
                  <a:lnTo>
                    <a:pt x="442107" y="1180170"/>
                  </a:lnTo>
                  <a:lnTo>
                    <a:pt x="533950" y="1294650"/>
                  </a:lnTo>
                  <a:cubicBezTo>
                    <a:pt x="530293" y="1297774"/>
                    <a:pt x="527182" y="1301576"/>
                    <a:pt x="524403" y="1305723"/>
                  </a:cubicBezTo>
                  <a:lnTo>
                    <a:pt x="354814" y="1222290"/>
                  </a:lnTo>
                  <a:cubicBezTo>
                    <a:pt x="357219" y="1215090"/>
                    <a:pt x="358083" y="1207501"/>
                    <a:pt x="357378" y="1199941"/>
                  </a:cubicBezTo>
                  <a:close/>
                  <a:moveTo>
                    <a:pt x="884317" y="1285606"/>
                  </a:moveTo>
                  <a:lnTo>
                    <a:pt x="934803" y="1065272"/>
                  </a:lnTo>
                  <a:lnTo>
                    <a:pt x="997962" y="1050541"/>
                  </a:lnTo>
                  <a:lnTo>
                    <a:pt x="1091691" y="1167238"/>
                  </a:lnTo>
                  <a:cubicBezTo>
                    <a:pt x="1077248" y="1181494"/>
                    <a:pt x="1071819" y="1202878"/>
                    <a:pt x="1078414" y="1222650"/>
                  </a:cubicBezTo>
                  <a:lnTo>
                    <a:pt x="909114" y="1305637"/>
                  </a:lnTo>
                  <a:cubicBezTo>
                    <a:pt x="903094" y="1296651"/>
                    <a:pt x="894454" y="1289682"/>
                    <a:pt x="884317" y="1285606"/>
                  </a:cubicBezTo>
                  <a:close/>
                </a:path>
              </a:pathLst>
            </a:custGeom>
            <a:solidFill>
              <a:srgbClr val="006260"/>
            </a:solidFill>
            <a:ln w="143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6260"/>
                </a:solidFill>
              </a:endParaRPr>
            </a:p>
          </p:txBody>
        </p:sp>
        <p:grpSp>
          <p:nvGrpSpPr>
            <p:cNvPr id="3" name="Graphic 6">
              <a:extLst>
                <a:ext uri="{FF2B5EF4-FFF2-40B4-BE49-F238E27FC236}">
                  <a16:creationId xmlns:a16="http://schemas.microsoft.com/office/drawing/2014/main" id="{1A9666BE-3C47-965F-053A-3FC3B6F387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99886" y="4279947"/>
              <a:ext cx="1413893" cy="1800000"/>
              <a:chOff x="4194781" y="3378974"/>
              <a:chExt cx="1084500" cy="1380656"/>
            </a:xfrm>
            <a:solidFill>
              <a:srgbClr val="006260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70E323D8-4686-149C-22BD-BC3C4329B613}"/>
                  </a:ext>
                </a:extLst>
              </p:cNvPr>
              <p:cNvSpPr/>
              <p:nvPr/>
            </p:nvSpPr>
            <p:spPr>
              <a:xfrm>
                <a:off x="4831531" y="4543498"/>
                <a:ext cx="363656" cy="216132"/>
              </a:xfrm>
              <a:custGeom>
                <a:avLst/>
                <a:gdLst>
                  <a:gd name="connsiteX0" fmla="*/ 181688 w 363656"/>
                  <a:gd name="connsiteY0" fmla="*/ 216132 h 216132"/>
                  <a:gd name="connsiteX1" fmla="*/ 0 w 363656"/>
                  <a:gd name="connsiteY1" fmla="*/ 101101 h 216132"/>
                  <a:gd name="connsiteX2" fmla="*/ 90000 w 363656"/>
                  <a:gd name="connsiteY2" fmla="*/ 1257 h 216132"/>
                  <a:gd name="connsiteX3" fmla="*/ 111656 w 363656"/>
                  <a:gd name="connsiteY3" fmla="*/ 11382 h 216132"/>
                  <a:gd name="connsiteX4" fmla="*/ 101531 w 363656"/>
                  <a:gd name="connsiteY4" fmla="*/ 33039 h 216132"/>
                  <a:gd name="connsiteX5" fmla="*/ 33750 w 363656"/>
                  <a:gd name="connsiteY5" fmla="*/ 101101 h 216132"/>
                  <a:gd name="connsiteX6" fmla="*/ 181688 w 363656"/>
                  <a:gd name="connsiteY6" fmla="*/ 182382 h 216132"/>
                  <a:gd name="connsiteX7" fmla="*/ 329625 w 363656"/>
                  <a:gd name="connsiteY7" fmla="*/ 101101 h 216132"/>
                  <a:gd name="connsiteX8" fmla="*/ 260719 w 363656"/>
                  <a:gd name="connsiteY8" fmla="*/ 32757 h 216132"/>
                  <a:gd name="connsiteX9" fmla="*/ 250594 w 363656"/>
                  <a:gd name="connsiteY9" fmla="*/ 11101 h 216132"/>
                  <a:gd name="connsiteX10" fmla="*/ 272250 w 363656"/>
                  <a:gd name="connsiteY10" fmla="*/ 976 h 216132"/>
                  <a:gd name="connsiteX11" fmla="*/ 363656 w 363656"/>
                  <a:gd name="connsiteY11" fmla="*/ 101101 h 216132"/>
                  <a:gd name="connsiteX12" fmla="*/ 181688 w 363656"/>
                  <a:gd name="connsiteY12" fmla="*/ 216132 h 216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3656" h="216132">
                    <a:moveTo>
                      <a:pt x="181688" y="216132"/>
                    </a:moveTo>
                    <a:cubicBezTo>
                      <a:pt x="79875" y="216132"/>
                      <a:pt x="0" y="165507"/>
                      <a:pt x="0" y="101101"/>
                    </a:cubicBezTo>
                    <a:cubicBezTo>
                      <a:pt x="0" y="59195"/>
                      <a:pt x="33750" y="22070"/>
                      <a:pt x="90000" y="1257"/>
                    </a:cubicBezTo>
                    <a:cubicBezTo>
                      <a:pt x="98719" y="-1837"/>
                      <a:pt x="108563" y="2663"/>
                      <a:pt x="111656" y="11382"/>
                    </a:cubicBezTo>
                    <a:cubicBezTo>
                      <a:pt x="114750" y="20101"/>
                      <a:pt x="110250" y="29945"/>
                      <a:pt x="101531" y="33039"/>
                    </a:cubicBezTo>
                    <a:cubicBezTo>
                      <a:pt x="59625" y="48226"/>
                      <a:pt x="33750" y="74382"/>
                      <a:pt x="33750" y="101101"/>
                    </a:cubicBezTo>
                    <a:cubicBezTo>
                      <a:pt x="33750" y="145257"/>
                      <a:pt x="101531" y="182382"/>
                      <a:pt x="181688" y="182382"/>
                    </a:cubicBezTo>
                    <a:cubicBezTo>
                      <a:pt x="261844" y="182382"/>
                      <a:pt x="329625" y="145257"/>
                      <a:pt x="329625" y="101101"/>
                    </a:cubicBezTo>
                    <a:cubicBezTo>
                      <a:pt x="329625" y="74101"/>
                      <a:pt x="303188" y="47945"/>
                      <a:pt x="260719" y="32757"/>
                    </a:cubicBezTo>
                    <a:cubicBezTo>
                      <a:pt x="252000" y="29663"/>
                      <a:pt x="247500" y="19820"/>
                      <a:pt x="250594" y="11101"/>
                    </a:cubicBezTo>
                    <a:cubicBezTo>
                      <a:pt x="253688" y="2382"/>
                      <a:pt x="263531" y="-2118"/>
                      <a:pt x="272250" y="976"/>
                    </a:cubicBezTo>
                    <a:cubicBezTo>
                      <a:pt x="329344" y="21507"/>
                      <a:pt x="363656" y="58913"/>
                      <a:pt x="363656" y="101101"/>
                    </a:cubicBezTo>
                    <a:cubicBezTo>
                      <a:pt x="363375" y="165507"/>
                      <a:pt x="283500" y="216132"/>
                      <a:pt x="181688" y="216132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9C43205-0771-35AC-2DB5-0ECFAE5E468D}"/>
                  </a:ext>
                </a:extLst>
              </p:cNvPr>
              <p:cNvSpPr/>
              <p:nvPr/>
            </p:nvSpPr>
            <p:spPr>
              <a:xfrm>
                <a:off x="4747156" y="4015442"/>
                <a:ext cx="532125" cy="646031"/>
              </a:xfrm>
              <a:custGeom>
                <a:avLst/>
                <a:gdLst>
                  <a:gd name="connsiteX0" fmla="*/ 265219 w 532125"/>
                  <a:gd name="connsiteY0" fmla="*/ 646031 h 646031"/>
                  <a:gd name="connsiteX1" fmla="*/ 252844 w 532125"/>
                  <a:gd name="connsiteY1" fmla="*/ 640688 h 646031"/>
                  <a:gd name="connsiteX2" fmla="*/ 187875 w 532125"/>
                  <a:gd name="connsiteY2" fmla="*/ 576281 h 646031"/>
                  <a:gd name="connsiteX3" fmla="*/ 0 w 532125"/>
                  <a:gd name="connsiteY3" fmla="*/ 266062 h 646031"/>
                  <a:gd name="connsiteX4" fmla="*/ 266063 w 532125"/>
                  <a:gd name="connsiteY4" fmla="*/ 0 h 646031"/>
                  <a:gd name="connsiteX5" fmla="*/ 532125 w 532125"/>
                  <a:gd name="connsiteY5" fmla="*/ 266062 h 646031"/>
                  <a:gd name="connsiteX6" fmla="*/ 342000 w 532125"/>
                  <a:gd name="connsiteY6" fmla="*/ 576563 h 646031"/>
                  <a:gd name="connsiteX7" fmla="*/ 277313 w 532125"/>
                  <a:gd name="connsiteY7" fmla="*/ 640688 h 646031"/>
                  <a:gd name="connsiteX8" fmla="*/ 265219 w 532125"/>
                  <a:gd name="connsiteY8" fmla="*/ 646031 h 646031"/>
                  <a:gd name="connsiteX9" fmla="*/ 265219 w 532125"/>
                  <a:gd name="connsiteY9" fmla="*/ 646031 h 646031"/>
                  <a:gd name="connsiteX10" fmla="*/ 266063 w 532125"/>
                  <a:gd name="connsiteY10" fmla="*/ 33750 h 646031"/>
                  <a:gd name="connsiteX11" fmla="*/ 33750 w 532125"/>
                  <a:gd name="connsiteY11" fmla="*/ 266062 h 646031"/>
                  <a:gd name="connsiteX12" fmla="*/ 211500 w 532125"/>
                  <a:gd name="connsiteY12" fmla="*/ 551813 h 646031"/>
                  <a:gd name="connsiteX13" fmla="*/ 265219 w 532125"/>
                  <a:gd name="connsiteY13" fmla="*/ 604688 h 646031"/>
                  <a:gd name="connsiteX14" fmla="*/ 318656 w 532125"/>
                  <a:gd name="connsiteY14" fmla="*/ 552094 h 646031"/>
                  <a:gd name="connsiteX15" fmla="*/ 498375 w 532125"/>
                  <a:gd name="connsiteY15" fmla="*/ 265781 h 646031"/>
                  <a:gd name="connsiteX16" fmla="*/ 266063 w 532125"/>
                  <a:gd name="connsiteY16" fmla="*/ 33750 h 64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2125" h="646031">
                    <a:moveTo>
                      <a:pt x="265219" y="646031"/>
                    </a:moveTo>
                    <a:cubicBezTo>
                      <a:pt x="260438" y="646031"/>
                      <a:pt x="256219" y="644063"/>
                      <a:pt x="252844" y="640688"/>
                    </a:cubicBezTo>
                    <a:cubicBezTo>
                      <a:pt x="232594" y="619313"/>
                      <a:pt x="210938" y="598500"/>
                      <a:pt x="187875" y="576281"/>
                    </a:cubicBezTo>
                    <a:cubicBezTo>
                      <a:pt x="95344" y="487406"/>
                      <a:pt x="0" y="395437"/>
                      <a:pt x="0" y="266062"/>
                    </a:cubicBezTo>
                    <a:cubicBezTo>
                      <a:pt x="0" y="119250"/>
                      <a:pt x="119250" y="0"/>
                      <a:pt x="266063" y="0"/>
                    </a:cubicBezTo>
                    <a:cubicBezTo>
                      <a:pt x="412875" y="0"/>
                      <a:pt x="532125" y="119250"/>
                      <a:pt x="532125" y="266062"/>
                    </a:cubicBezTo>
                    <a:cubicBezTo>
                      <a:pt x="532125" y="394031"/>
                      <a:pt x="431156" y="491062"/>
                      <a:pt x="342000" y="576563"/>
                    </a:cubicBezTo>
                    <a:cubicBezTo>
                      <a:pt x="318937" y="598781"/>
                      <a:pt x="297281" y="619594"/>
                      <a:pt x="277313" y="640688"/>
                    </a:cubicBezTo>
                    <a:cubicBezTo>
                      <a:pt x="274219" y="644063"/>
                      <a:pt x="269719" y="646031"/>
                      <a:pt x="265219" y="646031"/>
                    </a:cubicBezTo>
                    <a:cubicBezTo>
                      <a:pt x="265219" y="646031"/>
                      <a:pt x="265219" y="646031"/>
                      <a:pt x="265219" y="646031"/>
                    </a:cubicBezTo>
                    <a:close/>
                    <a:moveTo>
                      <a:pt x="266063" y="33750"/>
                    </a:moveTo>
                    <a:cubicBezTo>
                      <a:pt x="138094" y="33750"/>
                      <a:pt x="33750" y="138094"/>
                      <a:pt x="33750" y="266062"/>
                    </a:cubicBezTo>
                    <a:cubicBezTo>
                      <a:pt x="33750" y="380813"/>
                      <a:pt x="124031" y="467719"/>
                      <a:pt x="211500" y="551813"/>
                    </a:cubicBezTo>
                    <a:cubicBezTo>
                      <a:pt x="229500" y="569250"/>
                      <a:pt x="248063" y="586969"/>
                      <a:pt x="265219" y="604688"/>
                    </a:cubicBezTo>
                    <a:cubicBezTo>
                      <a:pt x="282094" y="587531"/>
                      <a:pt x="300094" y="570094"/>
                      <a:pt x="318656" y="552094"/>
                    </a:cubicBezTo>
                    <a:cubicBezTo>
                      <a:pt x="406969" y="467156"/>
                      <a:pt x="498375" y="379406"/>
                      <a:pt x="498375" y="265781"/>
                    </a:cubicBezTo>
                    <a:cubicBezTo>
                      <a:pt x="498375" y="138094"/>
                      <a:pt x="394031" y="33750"/>
                      <a:pt x="266063" y="3375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D64B242-0435-A652-6F5E-4D921CC0765C}"/>
                  </a:ext>
                </a:extLst>
              </p:cNvPr>
              <p:cNvSpPr/>
              <p:nvPr/>
            </p:nvSpPr>
            <p:spPr>
              <a:xfrm>
                <a:off x="4905219" y="4160286"/>
                <a:ext cx="215999" cy="215999"/>
              </a:xfrm>
              <a:custGeom>
                <a:avLst/>
                <a:gdLst>
                  <a:gd name="connsiteX0" fmla="*/ 108000 w 215999"/>
                  <a:gd name="connsiteY0" fmla="*/ 216000 h 215999"/>
                  <a:gd name="connsiteX1" fmla="*/ 0 w 215999"/>
                  <a:gd name="connsiteY1" fmla="*/ 108000 h 215999"/>
                  <a:gd name="connsiteX2" fmla="*/ 108000 w 215999"/>
                  <a:gd name="connsiteY2" fmla="*/ 0 h 215999"/>
                  <a:gd name="connsiteX3" fmla="*/ 216000 w 215999"/>
                  <a:gd name="connsiteY3" fmla="*/ 108000 h 215999"/>
                  <a:gd name="connsiteX4" fmla="*/ 108000 w 215999"/>
                  <a:gd name="connsiteY4" fmla="*/ 216000 h 215999"/>
                  <a:gd name="connsiteX5" fmla="*/ 108000 w 215999"/>
                  <a:gd name="connsiteY5" fmla="*/ 33750 h 215999"/>
                  <a:gd name="connsiteX6" fmla="*/ 33750 w 215999"/>
                  <a:gd name="connsiteY6" fmla="*/ 108000 h 215999"/>
                  <a:gd name="connsiteX7" fmla="*/ 108000 w 215999"/>
                  <a:gd name="connsiteY7" fmla="*/ 182250 h 215999"/>
                  <a:gd name="connsiteX8" fmla="*/ 182250 w 215999"/>
                  <a:gd name="connsiteY8" fmla="*/ 108000 h 215999"/>
                  <a:gd name="connsiteX9" fmla="*/ 108000 w 215999"/>
                  <a:gd name="connsiteY9" fmla="*/ 33750 h 21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999" h="215999">
                    <a:moveTo>
                      <a:pt x="108000" y="216000"/>
                    </a:moveTo>
                    <a:cubicBezTo>
                      <a:pt x="48375" y="216000"/>
                      <a:pt x="0" y="167625"/>
                      <a:pt x="0" y="108000"/>
                    </a:cubicBezTo>
                    <a:cubicBezTo>
                      <a:pt x="0" y="48375"/>
                      <a:pt x="48375" y="0"/>
                      <a:pt x="108000" y="0"/>
                    </a:cubicBezTo>
                    <a:cubicBezTo>
                      <a:pt x="167625" y="0"/>
                      <a:pt x="216000" y="48375"/>
                      <a:pt x="216000" y="108000"/>
                    </a:cubicBezTo>
                    <a:cubicBezTo>
                      <a:pt x="216000" y="167625"/>
                      <a:pt x="167625" y="216000"/>
                      <a:pt x="108000" y="216000"/>
                    </a:cubicBezTo>
                    <a:close/>
                    <a:moveTo>
                      <a:pt x="108000" y="33750"/>
                    </a:moveTo>
                    <a:cubicBezTo>
                      <a:pt x="66937" y="33750"/>
                      <a:pt x="33750" y="66937"/>
                      <a:pt x="33750" y="108000"/>
                    </a:cubicBezTo>
                    <a:cubicBezTo>
                      <a:pt x="33750" y="149063"/>
                      <a:pt x="67219" y="182250"/>
                      <a:pt x="108000" y="182250"/>
                    </a:cubicBezTo>
                    <a:cubicBezTo>
                      <a:pt x="149063" y="182250"/>
                      <a:pt x="182250" y="149063"/>
                      <a:pt x="182250" y="108000"/>
                    </a:cubicBezTo>
                    <a:cubicBezTo>
                      <a:pt x="182250" y="66937"/>
                      <a:pt x="149063" y="33750"/>
                      <a:pt x="108000" y="3375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389EE3A-61DB-0579-8DB3-056ED7627ACB}"/>
                  </a:ext>
                </a:extLst>
              </p:cNvPr>
              <p:cNvSpPr/>
              <p:nvPr/>
            </p:nvSpPr>
            <p:spPr>
              <a:xfrm>
                <a:off x="4255250" y="4081404"/>
                <a:ext cx="268876" cy="163819"/>
              </a:xfrm>
              <a:custGeom>
                <a:avLst/>
                <a:gdLst>
                  <a:gd name="connsiteX0" fmla="*/ 134438 w 268876"/>
                  <a:gd name="connsiteY0" fmla="*/ 163820 h 163819"/>
                  <a:gd name="connsiteX1" fmla="*/ 0 w 268876"/>
                  <a:gd name="connsiteY1" fmla="*/ 76913 h 163819"/>
                  <a:gd name="connsiteX2" fmla="*/ 67500 w 268876"/>
                  <a:gd name="connsiteY2" fmla="*/ 1257 h 163819"/>
                  <a:gd name="connsiteX3" fmla="*/ 89156 w 268876"/>
                  <a:gd name="connsiteY3" fmla="*/ 11382 h 163819"/>
                  <a:gd name="connsiteX4" fmla="*/ 79031 w 268876"/>
                  <a:gd name="connsiteY4" fmla="*/ 33038 h 163819"/>
                  <a:gd name="connsiteX5" fmla="*/ 33750 w 268876"/>
                  <a:gd name="connsiteY5" fmla="*/ 76913 h 163819"/>
                  <a:gd name="connsiteX6" fmla="*/ 134438 w 268876"/>
                  <a:gd name="connsiteY6" fmla="*/ 130070 h 163819"/>
                  <a:gd name="connsiteX7" fmla="*/ 235125 w 268876"/>
                  <a:gd name="connsiteY7" fmla="*/ 76913 h 163819"/>
                  <a:gd name="connsiteX8" fmla="*/ 189000 w 268876"/>
                  <a:gd name="connsiteY8" fmla="*/ 32757 h 163819"/>
                  <a:gd name="connsiteX9" fmla="*/ 178875 w 268876"/>
                  <a:gd name="connsiteY9" fmla="*/ 11101 h 163819"/>
                  <a:gd name="connsiteX10" fmla="*/ 200531 w 268876"/>
                  <a:gd name="connsiteY10" fmla="*/ 976 h 163819"/>
                  <a:gd name="connsiteX11" fmla="*/ 268875 w 268876"/>
                  <a:gd name="connsiteY11" fmla="*/ 76913 h 163819"/>
                  <a:gd name="connsiteX12" fmla="*/ 134438 w 268876"/>
                  <a:gd name="connsiteY12" fmla="*/ 163820 h 16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8876" h="163819">
                    <a:moveTo>
                      <a:pt x="134438" y="163820"/>
                    </a:moveTo>
                    <a:cubicBezTo>
                      <a:pt x="59063" y="163820"/>
                      <a:pt x="0" y="125570"/>
                      <a:pt x="0" y="76913"/>
                    </a:cubicBezTo>
                    <a:cubicBezTo>
                      <a:pt x="0" y="44851"/>
                      <a:pt x="25313" y="16726"/>
                      <a:pt x="67500" y="1257"/>
                    </a:cubicBezTo>
                    <a:cubicBezTo>
                      <a:pt x="76219" y="-1837"/>
                      <a:pt x="86062" y="2663"/>
                      <a:pt x="89156" y="11382"/>
                    </a:cubicBezTo>
                    <a:cubicBezTo>
                      <a:pt x="92250" y="20101"/>
                      <a:pt x="87750" y="29945"/>
                      <a:pt x="79031" y="33038"/>
                    </a:cubicBezTo>
                    <a:cubicBezTo>
                      <a:pt x="51187" y="43163"/>
                      <a:pt x="33750" y="60038"/>
                      <a:pt x="33750" y="76913"/>
                    </a:cubicBezTo>
                    <a:cubicBezTo>
                      <a:pt x="33750" y="101945"/>
                      <a:pt x="75094" y="130070"/>
                      <a:pt x="134438" y="130070"/>
                    </a:cubicBezTo>
                    <a:cubicBezTo>
                      <a:pt x="193781" y="130070"/>
                      <a:pt x="235125" y="101945"/>
                      <a:pt x="235125" y="76913"/>
                    </a:cubicBezTo>
                    <a:cubicBezTo>
                      <a:pt x="235125" y="59757"/>
                      <a:pt x="217406" y="42882"/>
                      <a:pt x="189000" y="32757"/>
                    </a:cubicBezTo>
                    <a:cubicBezTo>
                      <a:pt x="180281" y="29664"/>
                      <a:pt x="175781" y="19820"/>
                      <a:pt x="178875" y="11101"/>
                    </a:cubicBezTo>
                    <a:cubicBezTo>
                      <a:pt x="181969" y="2382"/>
                      <a:pt x="191812" y="-2118"/>
                      <a:pt x="200531" y="976"/>
                    </a:cubicBezTo>
                    <a:cubicBezTo>
                      <a:pt x="243281" y="16445"/>
                      <a:pt x="268875" y="44851"/>
                      <a:pt x="268875" y="76913"/>
                    </a:cubicBezTo>
                    <a:cubicBezTo>
                      <a:pt x="269156" y="125570"/>
                      <a:pt x="210094" y="163820"/>
                      <a:pt x="134438" y="16382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0F9D557-8862-0F89-3C67-083B93642A33}"/>
                  </a:ext>
                </a:extLst>
              </p:cNvPr>
              <p:cNvSpPr/>
              <p:nvPr/>
            </p:nvSpPr>
            <p:spPr>
              <a:xfrm>
                <a:off x="4194781" y="3704661"/>
                <a:ext cx="389249" cy="470812"/>
              </a:xfrm>
              <a:custGeom>
                <a:avLst/>
                <a:gdLst>
                  <a:gd name="connsiteX0" fmla="*/ 194344 w 389249"/>
                  <a:gd name="connsiteY0" fmla="*/ 470813 h 470812"/>
                  <a:gd name="connsiteX1" fmla="*/ 181969 w 389249"/>
                  <a:gd name="connsiteY1" fmla="*/ 465469 h 470812"/>
                  <a:gd name="connsiteX2" fmla="*/ 135562 w 389249"/>
                  <a:gd name="connsiteY2" fmla="*/ 419344 h 470812"/>
                  <a:gd name="connsiteX3" fmla="*/ 0 w 389249"/>
                  <a:gd name="connsiteY3" fmla="*/ 194625 h 470812"/>
                  <a:gd name="connsiteX4" fmla="*/ 194625 w 389249"/>
                  <a:gd name="connsiteY4" fmla="*/ 0 h 470812"/>
                  <a:gd name="connsiteX5" fmla="*/ 389250 w 389249"/>
                  <a:gd name="connsiteY5" fmla="*/ 194625 h 470812"/>
                  <a:gd name="connsiteX6" fmla="*/ 252000 w 389249"/>
                  <a:gd name="connsiteY6" fmla="*/ 419906 h 470812"/>
                  <a:gd name="connsiteX7" fmla="*/ 206156 w 389249"/>
                  <a:gd name="connsiteY7" fmla="*/ 465188 h 470812"/>
                  <a:gd name="connsiteX8" fmla="*/ 194344 w 389249"/>
                  <a:gd name="connsiteY8" fmla="*/ 470813 h 470812"/>
                  <a:gd name="connsiteX9" fmla="*/ 194906 w 389249"/>
                  <a:gd name="connsiteY9" fmla="*/ 33750 h 470812"/>
                  <a:gd name="connsiteX10" fmla="*/ 34031 w 389249"/>
                  <a:gd name="connsiteY10" fmla="*/ 194625 h 470812"/>
                  <a:gd name="connsiteX11" fmla="*/ 159188 w 389249"/>
                  <a:gd name="connsiteY11" fmla="*/ 395156 h 470812"/>
                  <a:gd name="connsiteX12" fmla="*/ 194344 w 389249"/>
                  <a:gd name="connsiteY12" fmla="*/ 429469 h 470812"/>
                  <a:gd name="connsiteX13" fmla="*/ 228937 w 389249"/>
                  <a:gd name="connsiteY13" fmla="*/ 395719 h 470812"/>
                  <a:gd name="connsiteX14" fmla="*/ 355781 w 389249"/>
                  <a:gd name="connsiteY14" fmla="*/ 194625 h 470812"/>
                  <a:gd name="connsiteX15" fmla="*/ 194906 w 389249"/>
                  <a:gd name="connsiteY15" fmla="*/ 33750 h 47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249" h="470812">
                    <a:moveTo>
                      <a:pt x="194344" y="470813"/>
                    </a:moveTo>
                    <a:cubicBezTo>
                      <a:pt x="189562" y="470813"/>
                      <a:pt x="185344" y="468844"/>
                      <a:pt x="181969" y="465469"/>
                    </a:cubicBezTo>
                    <a:cubicBezTo>
                      <a:pt x="167625" y="450281"/>
                      <a:pt x="152156" y="435375"/>
                      <a:pt x="135562" y="419344"/>
                    </a:cubicBezTo>
                    <a:cubicBezTo>
                      <a:pt x="72000" y="358031"/>
                      <a:pt x="0" y="288844"/>
                      <a:pt x="0" y="194625"/>
                    </a:cubicBezTo>
                    <a:cubicBezTo>
                      <a:pt x="0" y="87188"/>
                      <a:pt x="87469" y="0"/>
                      <a:pt x="194625" y="0"/>
                    </a:cubicBezTo>
                    <a:cubicBezTo>
                      <a:pt x="302062" y="0"/>
                      <a:pt x="389250" y="87469"/>
                      <a:pt x="389250" y="194625"/>
                    </a:cubicBezTo>
                    <a:cubicBezTo>
                      <a:pt x="389250" y="288000"/>
                      <a:pt x="316406" y="358031"/>
                      <a:pt x="252000" y="419906"/>
                    </a:cubicBezTo>
                    <a:cubicBezTo>
                      <a:pt x="235688" y="435656"/>
                      <a:pt x="220219" y="450563"/>
                      <a:pt x="206156" y="465188"/>
                    </a:cubicBezTo>
                    <a:cubicBezTo>
                      <a:pt x="203625" y="468844"/>
                      <a:pt x="199125" y="470813"/>
                      <a:pt x="194344" y="470813"/>
                    </a:cubicBezTo>
                    <a:close/>
                    <a:moveTo>
                      <a:pt x="194906" y="33750"/>
                    </a:moveTo>
                    <a:cubicBezTo>
                      <a:pt x="106031" y="33750"/>
                      <a:pt x="34031" y="106031"/>
                      <a:pt x="34031" y="194625"/>
                    </a:cubicBezTo>
                    <a:cubicBezTo>
                      <a:pt x="34031" y="274500"/>
                      <a:pt x="97594" y="335813"/>
                      <a:pt x="159188" y="395156"/>
                    </a:cubicBezTo>
                    <a:cubicBezTo>
                      <a:pt x="171000" y="406406"/>
                      <a:pt x="182813" y="417937"/>
                      <a:pt x="194344" y="429469"/>
                    </a:cubicBezTo>
                    <a:cubicBezTo>
                      <a:pt x="205313" y="418219"/>
                      <a:pt x="216844" y="407250"/>
                      <a:pt x="228937" y="395719"/>
                    </a:cubicBezTo>
                    <a:cubicBezTo>
                      <a:pt x="291375" y="335813"/>
                      <a:pt x="355781" y="273938"/>
                      <a:pt x="355781" y="194625"/>
                    </a:cubicBezTo>
                    <a:cubicBezTo>
                      <a:pt x="356063" y="105750"/>
                      <a:pt x="283781" y="33750"/>
                      <a:pt x="194906" y="3375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45424BB-53FF-89E7-72E1-7397641973F2}"/>
                  </a:ext>
                </a:extLst>
              </p:cNvPr>
              <p:cNvSpPr/>
              <p:nvPr/>
            </p:nvSpPr>
            <p:spPr>
              <a:xfrm>
                <a:off x="4307844" y="3807880"/>
                <a:ext cx="163689" cy="163687"/>
              </a:xfrm>
              <a:custGeom>
                <a:avLst/>
                <a:gdLst>
                  <a:gd name="connsiteX0" fmla="*/ 81844 w 163689"/>
                  <a:gd name="connsiteY0" fmla="*/ 163688 h 163687"/>
                  <a:gd name="connsiteX1" fmla="*/ 0 w 163689"/>
                  <a:gd name="connsiteY1" fmla="*/ 81844 h 163687"/>
                  <a:gd name="connsiteX2" fmla="*/ 81844 w 163689"/>
                  <a:gd name="connsiteY2" fmla="*/ 0 h 163687"/>
                  <a:gd name="connsiteX3" fmla="*/ 163687 w 163689"/>
                  <a:gd name="connsiteY3" fmla="*/ 81844 h 163687"/>
                  <a:gd name="connsiteX4" fmla="*/ 81844 w 163689"/>
                  <a:gd name="connsiteY4" fmla="*/ 163688 h 163687"/>
                  <a:gd name="connsiteX5" fmla="*/ 81844 w 163689"/>
                  <a:gd name="connsiteY5" fmla="*/ 33750 h 163687"/>
                  <a:gd name="connsiteX6" fmla="*/ 33750 w 163689"/>
                  <a:gd name="connsiteY6" fmla="*/ 81844 h 163687"/>
                  <a:gd name="connsiteX7" fmla="*/ 81844 w 163689"/>
                  <a:gd name="connsiteY7" fmla="*/ 129938 h 163687"/>
                  <a:gd name="connsiteX8" fmla="*/ 129937 w 163689"/>
                  <a:gd name="connsiteY8" fmla="*/ 81844 h 163687"/>
                  <a:gd name="connsiteX9" fmla="*/ 81844 w 163689"/>
                  <a:gd name="connsiteY9" fmla="*/ 33750 h 16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689" h="163687">
                    <a:moveTo>
                      <a:pt x="81844" y="163688"/>
                    </a:moveTo>
                    <a:cubicBezTo>
                      <a:pt x="36563" y="163688"/>
                      <a:pt x="0" y="126844"/>
                      <a:pt x="0" y="81844"/>
                    </a:cubicBezTo>
                    <a:cubicBezTo>
                      <a:pt x="0" y="36563"/>
                      <a:pt x="36844" y="0"/>
                      <a:pt x="81844" y="0"/>
                    </a:cubicBezTo>
                    <a:cubicBezTo>
                      <a:pt x="127125" y="0"/>
                      <a:pt x="163687" y="36844"/>
                      <a:pt x="163687" y="81844"/>
                    </a:cubicBezTo>
                    <a:cubicBezTo>
                      <a:pt x="163969" y="127125"/>
                      <a:pt x="127125" y="163688"/>
                      <a:pt x="81844" y="163688"/>
                    </a:cubicBezTo>
                    <a:close/>
                    <a:moveTo>
                      <a:pt x="81844" y="33750"/>
                    </a:moveTo>
                    <a:cubicBezTo>
                      <a:pt x="55125" y="33750"/>
                      <a:pt x="33750" y="55406"/>
                      <a:pt x="33750" y="81844"/>
                    </a:cubicBezTo>
                    <a:cubicBezTo>
                      <a:pt x="33750" y="108281"/>
                      <a:pt x="55406" y="129938"/>
                      <a:pt x="81844" y="129938"/>
                    </a:cubicBezTo>
                    <a:cubicBezTo>
                      <a:pt x="108281" y="129938"/>
                      <a:pt x="129937" y="108281"/>
                      <a:pt x="129937" y="81844"/>
                    </a:cubicBezTo>
                    <a:cubicBezTo>
                      <a:pt x="130219" y="55406"/>
                      <a:pt x="108563" y="33750"/>
                      <a:pt x="81844" y="3375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32D5FE-435E-FA7F-DEF3-4EB0E9AF0953}"/>
                  </a:ext>
                </a:extLst>
              </p:cNvPr>
              <p:cNvSpPr/>
              <p:nvPr/>
            </p:nvSpPr>
            <p:spPr>
              <a:xfrm>
                <a:off x="4700750" y="3663467"/>
                <a:ext cx="211500" cy="132038"/>
              </a:xfrm>
              <a:custGeom>
                <a:avLst/>
                <a:gdLst>
                  <a:gd name="connsiteX0" fmla="*/ 105750 w 211500"/>
                  <a:gd name="connsiteY0" fmla="*/ 132038 h 132038"/>
                  <a:gd name="connsiteX1" fmla="*/ 0 w 211500"/>
                  <a:gd name="connsiteY1" fmla="*/ 62288 h 132038"/>
                  <a:gd name="connsiteX2" fmla="*/ 53719 w 211500"/>
                  <a:gd name="connsiteY2" fmla="*/ 1257 h 132038"/>
                  <a:gd name="connsiteX3" fmla="*/ 75375 w 211500"/>
                  <a:gd name="connsiteY3" fmla="*/ 11382 h 132038"/>
                  <a:gd name="connsiteX4" fmla="*/ 65250 w 211500"/>
                  <a:gd name="connsiteY4" fmla="*/ 33038 h 132038"/>
                  <a:gd name="connsiteX5" fmla="*/ 33750 w 211500"/>
                  <a:gd name="connsiteY5" fmla="*/ 62288 h 132038"/>
                  <a:gd name="connsiteX6" fmla="*/ 105750 w 211500"/>
                  <a:gd name="connsiteY6" fmla="*/ 98288 h 132038"/>
                  <a:gd name="connsiteX7" fmla="*/ 177750 w 211500"/>
                  <a:gd name="connsiteY7" fmla="*/ 62288 h 132038"/>
                  <a:gd name="connsiteX8" fmla="*/ 145688 w 211500"/>
                  <a:gd name="connsiteY8" fmla="*/ 32757 h 132038"/>
                  <a:gd name="connsiteX9" fmla="*/ 135563 w 211500"/>
                  <a:gd name="connsiteY9" fmla="*/ 11101 h 132038"/>
                  <a:gd name="connsiteX10" fmla="*/ 157219 w 211500"/>
                  <a:gd name="connsiteY10" fmla="*/ 976 h 132038"/>
                  <a:gd name="connsiteX11" fmla="*/ 211500 w 211500"/>
                  <a:gd name="connsiteY11" fmla="*/ 62288 h 132038"/>
                  <a:gd name="connsiteX12" fmla="*/ 105750 w 211500"/>
                  <a:gd name="connsiteY12" fmla="*/ 132038 h 13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1500" h="132038">
                    <a:moveTo>
                      <a:pt x="105750" y="132038"/>
                    </a:moveTo>
                    <a:cubicBezTo>
                      <a:pt x="46406" y="132038"/>
                      <a:pt x="0" y="101382"/>
                      <a:pt x="0" y="62288"/>
                    </a:cubicBezTo>
                    <a:cubicBezTo>
                      <a:pt x="0" y="36413"/>
                      <a:pt x="19969" y="13632"/>
                      <a:pt x="53719" y="1257"/>
                    </a:cubicBezTo>
                    <a:cubicBezTo>
                      <a:pt x="62438" y="-1837"/>
                      <a:pt x="72281" y="2663"/>
                      <a:pt x="75375" y="11382"/>
                    </a:cubicBezTo>
                    <a:cubicBezTo>
                      <a:pt x="78469" y="20101"/>
                      <a:pt x="73969" y="29945"/>
                      <a:pt x="65250" y="33038"/>
                    </a:cubicBezTo>
                    <a:cubicBezTo>
                      <a:pt x="46125" y="40070"/>
                      <a:pt x="33750" y="51601"/>
                      <a:pt x="33750" y="62288"/>
                    </a:cubicBezTo>
                    <a:cubicBezTo>
                      <a:pt x="33750" y="79163"/>
                      <a:pt x="64406" y="98288"/>
                      <a:pt x="105750" y="98288"/>
                    </a:cubicBezTo>
                    <a:cubicBezTo>
                      <a:pt x="146813" y="98288"/>
                      <a:pt x="177750" y="79163"/>
                      <a:pt x="177750" y="62288"/>
                    </a:cubicBezTo>
                    <a:cubicBezTo>
                      <a:pt x="177750" y="51320"/>
                      <a:pt x="165094" y="39788"/>
                      <a:pt x="145688" y="32757"/>
                    </a:cubicBezTo>
                    <a:cubicBezTo>
                      <a:pt x="136969" y="29663"/>
                      <a:pt x="132469" y="19820"/>
                      <a:pt x="135563" y="11101"/>
                    </a:cubicBezTo>
                    <a:cubicBezTo>
                      <a:pt x="138656" y="2382"/>
                      <a:pt x="148500" y="-2118"/>
                      <a:pt x="157219" y="976"/>
                    </a:cubicBezTo>
                    <a:cubicBezTo>
                      <a:pt x="191250" y="13070"/>
                      <a:pt x="211500" y="36132"/>
                      <a:pt x="211500" y="62288"/>
                    </a:cubicBezTo>
                    <a:cubicBezTo>
                      <a:pt x="211500" y="101382"/>
                      <a:pt x="165094" y="132038"/>
                      <a:pt x="105750" y="132038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737ED33-AB6F-0BAB-905E-7B748769A5E0}"/>
                  </a:ext>
                </a:extLst>
              </p:cNvPr>
              <p:cNvSpPr/>
              <p:nvPr/>
            </p:nvSpPr>
            <p:spPr>
              <a:xfrm>
                <a:off x="4655187" y="3378974"/>
                <a:ext cx="302062" cy="363937"/>
              </a:xfrm>
              <a:custGeom>
                <a:avLst/>
                <a:gdLst>
                  <a:gd name="connsiteX0" fmla="*/ 150750 w 302062"/>
                  <a:gd name="connsiteY0" fmla="*/ 363938 h 363937"/>
                  <a:gd name="connsiteX1" fmla="*/ 150750 w 302062"/>
                  <a:gd name="connsiteY1" fmla="*/ 363938 h 363937"/>
                  <a:gd name="connsiteX2" fmla="*/ 138375 w 302062"/>
                  <a:gd name="connsiteY2" fmla="*/ 358594 h 363937"/>
                  <a:gd name="connsiteX3" fmla="*/ 103500 w 302062"/>
                  <a:gd name="connsiteY3" fmla="*/ 324000 h 363937"/>
                  <a:gd name="connsiteX4" fmla="*/ 0 w 302062"/>
                  <a:gd name="connsiteY4" fmla="*/ 151313 h 363937"/>
                  <a:gd name="connsiteX5" fmla="*/ 151031 w 302062"/>
                  <a:gd name="connsiteY5" fmla="*/ 0 h 363937"/>
                  <a:gd name="connsiteX6" fmla="*/ 302063 w 302062"/>
                  <a:gd name="connsiteY6" fmla="*/ 151313 h 363937"/>
                  <a:gd name="connsiteX7" fmla="*/ 197156 w 302062"/>
                  <a:gd name="connsiteY7" fmla="*/ 324281 h 363937"/>
                  <a:gd name="connsiteX8" fmla="*/ 162844 w 302062"/>
                  <a:gd name="connsiteY8" fmla="*/ 358313 h 363937"/>
                  <a:gd name="connsiteX9" fmla="*/ 150750 w 302062"/>
                  <a:gd name="connsiteY9" fmla="*/ 363938 h 363937"/>
                  <a:gd name="connsiteX10" fmla="*/ 151313 w 302062"/>
                  <a:gd name="connsiteY10" fmla="*/ 33750 h 363937"/>
                  <a:gd name="connsiteX11" fmla="*/ 34031 w 302062"/>
                  <a:gd name="connsiteY11" fmla="*/ 151313 h 363937"/>
                  <a:gd name="connsiteX12" fmla="*/ 127125 w 302062"/>
                  <a:gd name="connsiteY12" fmla="*/ 299531 h 363937"/>
                  <a:gd name="connsiteX13" fmla="*/ 150750 w 302062"/>
                  <a:gd name="connsiteY13" fmla="*/ 322594 h 363937"/>
                  <a:gd name="connsiteX14" fmla="*/ 174094 w 302062"/>
                  <a:gd name="connsiteY14" fmla="*/ 299813 h 363937"/>
                  <a:gd name="connsiteX15" fmla="*/ 268594 w 302062"/>
                  <a:gd name="connsiteY15" fmla="*/ 151031 h 363937"/>
                  <a:gd name="connsiteX16" fmla="*/ 151313 w 302062"/>
                  <a:gd name="connsiteY16" fmla="*/ 33750 h 36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2062" h="363937">
                    <a:moveTo>
                      <a:pt x="150750" y="363938"/>
                    </a:moveTo>
                    <a:lnTo>
                      <a:pt x="150750" y="363938"/>
                    </a:lnTo>
                    <a:cubicBezTo>
                      <a:pt x="145969" y="363938"/>
                      <a:pt x="141750" y="361969"/>
                      <a:pt x="138375" y="358594"/>
                    </a:cubicBezTo>
                    <a:cubicBezTo>
                      <a:pt x="127688" y="347063"/>
                      <a:pt x="115875" y="335813"/>
                      <a:pt x="103500" y="324000"/>
                    </a:cubicBezTo>
                    <a:cubicBezTo>
                      <a:pt x="54844" y="277313"/>
                      <a:pt x="0" y="224156"/>
                      <a:pt x="0" y="151313"/>
                    </a:cubicBezTo>
                    <a:cubicBezTo>
                      <a:pt x="0" y="68063"/>
                      <a:pt x="67781" y="0"/>
                      <a:pt x="151031" y="0"/>
                    </a:cubicBezTo>
                    <a:cubicBezTo>
                      <a:pt x="234281" y="0"/>
                      <a:pt x="302063" y="67781"/>
                      <a:pt x="302063" y="151313"/>
                    </a:cubicBezTo>
                    <a:cubicBezTo>
                      <a:pt x="302063" y="223594"/>
                      <a:pt x="246375" y="277031"/>
                      <a:pt x="197156" y="324281"/>
                    </a:cubicBezTo>
                    <a:cubicBezTo>
                      <a:pt x="184781" y="336094"/>
                      <a:pt x="173250" y="347344"/>
                      <a:pt x="162844" y="358313"/>
                    </a:cubicBezTo>
                    <a:cubicBezTo>
                      <a:pt x="160031" y="361969"/>
                      <a:pt x="155531" y="363938"/>
                      <a:pt x="150750" y="363938"/>
                    </a:cubicBezTo>
                    <a:close/>
                    <a:moveTo>
                      <a:pt x="151313" y="33750"/>
                    </a:moveTo>
                    <a:cubicBezTo>
                      <a:pt x="86625" y="33750"/>
                      <a:pt x="34031" y="86344"/>
                      <a:pt x="34031" y="151313"/>
                    </a:cubicBezTo>
                    <a:cubicBezTo>
                      <a:pt x="34031" y="209813"/>
                      <a:pt x="81563" y="255375"/>
                      <a:pt x="127125" y="299531"/>
                    </a:cubicBezTo>
                    <a:cubicBezTo>
                      <a:pt x="135000" y="307125"/>
                      <a:pt x="143156" y="315000"/>
                      <a:pt x="150750" y="322594"/>
                    </a:cubicBezTo>
                    <a:cubicBezTo>
                      <a:pt x="158062" y="315000"/>
                      <a:pt x="165938" y="307688"/>
                      <a:pt x="174094" y="299813"/>
                    </a:cubicBezTo>
                    <a:cubicBezTo>
                      <a:pt x="220500" y="255094"/>
                      <a:pt x="268594" y="208969"/>
                      <a:pt x="268594" y="151031"/>
                    </a:cubicBezTo>
                    <a:cubicBezTo>
                      <a:pt x="268594" y="86625"/>
                      <a:pt x="216000" y="33750"/>
                      <a:pt x="151313" y="3375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F36D60A-E72D-1BB2-816C-63AFF5401E14}"/>
                  </a:ext>
                </a:extLst>
              </p:cNvPr>
              <p:cNvSpPr/>
              <p:nvPr/>
            </p:nvSpPr>
            <p:spPr>
              <a:xfrm>
                <a:off x="4740406" y="3456880"/>
                <a:ext cx="131906" cy="132187"/>
              </a:xfrm>
              <a:custGeom>
                <a:avLst/>
                <a:gdLst>
                  <a:gd name="connsiteX0" fmla="*/ 66094 w 131906"/>
                  <a:gd name="connsiteY0" fmla="*/ 132188 h 132187"/>
                  <a:gd name="connsiteX1" fmla="*/ 0 w 131906"/>
                  <a:gd name="connsiteY1" fmla="*/ 66094 h 132187"/>
                  <a:gd name="connsiteX2" fmla="*/ 66094 w 131906"/>
                  <a:gd name="connsiteY2" fmla="*/ 0 h 132187"/>
                  <a:gd name="connsiteX3" fmla="*/ 131906 w 131906"/>
                  <a:gd name="connsiteY3" fmla="*/ 66094 h 132187"/>
                  <a:gd name="connsiteX4" fmla="*/ 66094 w 131906"/>
                  <a:gd name="connsiteY4" fmla="*/ 132188 h 132187"/>
                  <a:gd name="connsiteX5" fmla="*/ 66094 w 131906"/>
                  <a:gd name="connsiteY5" fmla="*/ 34031 h 132187"/>
                  <a:gd name="connsiteX6" fmla="*/ 33750 w 131906"/>
                  <a:gd name="connsiteY6" fmla="*/ 66375 h 132187"/>
                  <a:gd name="connsiteX7" fmla="*/ 66094 w 131906"/>
                  <a:gd name="connsiteY7" fmla="*/ 98719 h 132187"/>
                  <a:gd name="connsiteX8" fmla="*/ 98156 w 131906"/>
                  <a:gd name="connsiteY8" fmla="*/ 66375 h 132187"/>
                  <a:gd name="connsiteX9" fmla="*/ 66094 w 131906"/>
                  <a:gd name="connsiteY9" fmla="*/ 34031 h 13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906" h="132187">
                    <a:moveTo>
                      <a:pt x="66094" y="132188"/>
                    </a:moveTo>
                    <a:cubicBezTo>
                      <a:pt x="29531" y="132188"/>
                      <a:pt x="0" y="102656"/>
                      <a:pt x="0" y="66094"/>
                    </a:cubicBezTo>
                    <a:cubicBezTo>
                      <a:pt x="0" y="29813"/>
                      <a:pt x="29531" y="0"/>
                      <a:pt x="66094" y="0"/>
                    </a:cubicBezTo>
                    <a:cubicBezTo>
                      <a:pt x="102375" y="0"/>
                      <a:pt x="131906" y="29531"/>
                      <a:pt x="131906" y="66094"/>
                    </a:cubicBezTo>
                    <a:cubicBezTo>
                      <a:pt x="131906" y="102656"/>
                      <a:pt x="102375" y="132188"/>
                      <a:pt x="66094" y="132188"/>
                    </a:cubicBezTo>
                    <a:close/>
                    <a:moveTo>
                      <a:pt x="66094" y="34031"/>
                    </a:moveTo>
                    <a:cubicBezTo>
                      <a:pt x="48375" y="34031"/>
                      <a:pt x="33750" y="48375"/>
                      <a:pt x="33750" y="66375"/>
                    </a:cubicBezTo>
                    <a:cubicBezTo>
                      <a:pt x="33750" y="84375"/>
                      <a:pt x="48375" y="98719"/>
                      <a:pt x="66094" y="98719"/>
                    </a:cubicBezTo>
                    <a:cubicBezTo>
                      <a:pt x="83812" y="98719"/>
                      <a:pt x="98156" y="84375"/>
                      <a:pt x="98156" y="66375"/>
                    </a:cubicBezTo>
                    <a:cubicBezTo>
                      <a:pt x="98156" y="48375"/>
                      <a:pt x="83812" y="34031"/>
                      <a:pt x="66094" y="34031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90C886-FA6B-1AB3-9EA7-5A3CB37E395E}"/>
                  </a:ext>
                </a:extLst>
              </p:cNvPr>
              <p:cNvSpPr/>
              <p:nvPr/>
            </p:nvSpPr>
            <p:spPr>
              <a:xfrm>
                <a:off x="4485654" y="3761534"/>
                <a:ext cx="346098" cy="393689"/>
              </a:xfrm>
              <a:custGeom>
                <a:avLst/>
                <a:gdLst>
                  <a:gd name="connsiteX0" fmla="*/ 16815 w 346098"/>
                  <a:gd name="connsiteY0" fmla="*/ 393690 h 393689"/>
                  <a:gd name="connsiteX1" fmla="*/ 5846 w 346098"/>
                  <a:gd name="connsiteY1" fmla="*/ 389471 h 393689"/>
                  <a:gd name="connsiteX2" fmla="*/ 4159 w 346098"/>
                  <a:gd name="connsiteY2" fmla="*/ 365565 h 393689"/>
                  <a:gd name="connsiteX3" fmla="*/ 316346 w 346098"/>
                  <a:gd name="connsiteY3" fmla="*/ 5846 h 393689"/>
                  <a:gd name="connsiteX4" fmla="*/ 340252 w 346098"/>
                  <a:gd name="connsiteY4" fmla="*/ 4159 h 393689"/>
                  <a:gd name="connsiteX5" fmla="*/ 341940 w 346098"/>
                  <a:gd name="connsiteY5" fmla="*/ 28065 h 393689"/>
                  <a:gd name="connsiteX6" fmla="*/ 29752 w 346098"/>
                  <a:gd name="connsiteY6" fmla="*/ 387784 h 393689"/>
                  <a:gd name="connsiteX7" fmla="*/ 16815 w 346098"/>
                  <a:gd name="connsiteY7" fmla="*/ 393690 h 39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098" h="393689">
                    <a:moveTo>
                      <a:pt x="16815" y="393690"/>
                    </a:moveTo>
                    <a:cubicBezTo>
                      <a:pt x="12877" y="393690"/>
                      <a:pt x="8940" y="392284"/>
                      <a:pt x="5846" y="389471"/>
                    </a:cubicBezTo>
                    <a:cubicBezTo>
                      <a:pt x="-1185" y="383284"/>
                      <a:pt x="-2029" y="372596"/>
                      <a:pt x="4159" y="365565"/>
                    </a:cubicBezTo>
                    <a:lnTo>
                      <a:pt x="316346" y="5846"/>
                    </a:lnTo>
                    <a:cubicBezTo>
                      <a:pt x="322534" y="-1185"/>
                      <a:pt x="333221" y="-2029"/>
                      <a:pt x="340252" y="4159"/>
                    </a:cubicBezTo>
                    <a:cubicBezTo>
                      <a:pt x="347284" y="10346"/>
                      <a:pt x="348127" y="21034"/>
                      <a:pt x="341940" y="28065"/>
                    </a:cubicBezTo>
                    <a:lnTo>
                      <a:pt x="29752" y="387784"/>
                    </a:lnTo>
                    <a:cubicBezTo>
                      <a:pt x="26377" y="391721"/>
                      <a:pt x="21596" y="393690"/>
                      <a:pt x="16815" y="39369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84A75F-F655-33D1-5D1C-B8776FDBBC76}"/>
                  </a:ext>
                </a:extLst>
              </p:cNvPr>
              <p:cNvSpPr/>
              <p:nvPr/>
            </p:nvSpPr>
            <p:spPr>
              <a:xfrm>
                <a:off x="4372904" y="4211284"/>
                <a:ext cx="492567" cy="450189"/>
              </a:xfrm>
              <a:custGeom>
                <a:avLst/>
                <a:gdLst>
                  <a:gd name="connsiteX0" fmla="*/ 475502 w 492567"/>
                  <a:gd name="connsiteY0" fmla="*/ 450190 h 450189"/>
                  <a:gd name="connsiteX1" fmla="*/ 464252 w 492567"/>
                  <a:gd name="connsiteY1" fmla="*/ 445690 h 450189"/>
                  <a:gd name="connsiteX2" fmla="*/ 5534 w 492567"/>
                  <a:gd name="connsiteY2" fmla="*/ 29440 h 450189"/>
                  <a:gd name="connsiteX3" fmla="*/ 4409 w 492567"/>
                  <a:gd name="connsiteY3" fmla="*/ 5534 h 450189"/>
                  <a:gd name="connsiteX4" fmla="*/ 28315 w 492567"/>
                  <a:gd name="connsiteY4" fmla="*/ 4409 h 450189"/>
                  <a:gd name="connsiteX5" fmla="*/ 487034 w 492567"/>
                  <a:gd name="connsiteY5" fmla="*/ 420659 h 450189"/>
                  <a:gd name="connsiteX6" fmla="*/ 488159 w 492567"/>
                  <a:gd name="connsiteY6" fmla="*/ 444565 h 450189"/>
                  <a:gd name="connsiteX7" fmla="*/ 475502 w 492567"/>
                  <a:gd name="connsiteY7" fmla="*/ 450190 h 45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2567" h="450189">
                    <a:moveTo>
                      <a:pt x="475502" y="450190"/>
                    </a:moveTo>
                    <a:cubicBezTo>
                      <a:pt x="471565" y="450190"/>
                      <a:pt x="467346" y="448784"/>
                      <a:pt x="464252" y="445690"/>
                    </a:cubicBezTo>
                    <a:lnTo>
                      <a:pt x="5534" y="29440"/>
                    </a:lnTo>
                    <a:cubicBezTo>
                      <a:pt x="-1498" y="23252"/>
                      <a:pt x="-1779" y="12565"/>
                      <a:pt x="4409" y="5534"/>
                    </a:cubicBezTo>
                    <a:cubicBezTo>
                      <a:pt x="10596" y="-1498"/>
                      <a:pt x="21284" y="-1779"/>
                      <a:pt x="28315" y="4409"/>
                    </a:cubicBezTo>
                    <a:lnTo>
                      <a:pt x="487034" y="420659"/>
                    </a:lnTo>
                    <a:cubicBezTo>
                      <a:pt x="494065" y="426846"/>
                      <a:pt x="494346" y="437534"/>
                      <a:pt x="488159" y="444565"/>
                    </a:cubicBezTo>
                    <a:cubicBezTo>
                      <a:pt x="484784" y="448221"/>
                      <a:pt x="480002" y="450190"/>
                      <a:pt x="475502" y="450190"/>
                    </a:cubicBezTo>
                    <a:close/>
                  </a:path>
                </a:pathLst>
              </a:custGeom>
              <a:grpFill/>
              <a:ln w="2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6260"/>
                  </a:solidFill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51FEBC-04FA-DD98-0687-287DEC0BC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336" y="4279947"/>
              <a:ext cx="1798183" cy="1800000"/>
            </a:xfrm>
            <a:custGeom>
              <a:avLst/>
              <a:gdLst>
                <a:gd name="connsiteX0" fmla="*/ 745186 w 1296547"/>
                <a:gd name="connsiteY0" fmla="*/ 719712 h 1297857"/>
                <a:gd name="connsiteX1" fmla="*/ 605304 w 1296547"/>
                <a:gd name="connsiteY1" fmla="*/ 734558 h 1297857"/>
                <a:gd name="connsiteX2" fmla="*/ 620899 w 1296547"/>
                <a:gd name="connsiteY2" fmla="*/ 710237 h 1297857"/>
                <a:gd name="connsiteX3" fmla="*/ 665770 w 1296547"/>
                <a:gd name="connsiteY3" fmla="*/ 719453 h 1297857"/>
                <a:gd name="connsiteX4" fmla="*/ 741283 w 1296547"/>
                <a:gd name="connsiteY4" fmla="*/ 663178 h 1297857"/>
                <a:gd name="connsiteX5" fmla="*/ 1296547 w 1296547"/>
                <a:gd name="connsiteY5" fmla="*/ 627768 h 1297857"/>
                <a:gd name="connsiteX6" fmla="*/ 1294718 w 1296547"/>
                <a:gd name="connsiteY6" fmla="*/ 599026 h 1297857"/>
                <a:gd name="connsiteX7" fmla="*/ 718790 w 1296547"/>
                <a:gd name="connsiteY7" fmla="*/ 635760 h 1297857"/>
                <a:gd name="connsiteX8" fmla="*/ 716371 w 1296547"/>
                <a:gd name="connsiteY8" fmla="*/ 646200 h 1297857"/>
                <a:gd name="connsiteX9" fmla="*/ 663883 w 1296547"/>
                <a:gd name="connsiteY9" fmla="*/ 690710 h 1297857"/>
                <a:gd name="connsiteX10" fmla="*/ 625162 w 1296547"/>
                <a:gd name="connsiteY10" fmla="*/ 679046 h 1297857"/>
                <a:gd name="connsiteX11" fmla="*/ 612749 w 1296547"/>
                <a:gd name="connsiteY11" fmla="*/ 669600 h 1297857"/>
                <a:gd name="connsiteX12" fmla="*/ 584179 w 1296547"/>
                <a:gd name="connsiteY12" fmla="*/ 714154 h 1297857"/>
                <a:gd name="connsiteX13" fmla="*/ 569822 w 1296547"/>
                <a:gd name="connsiteY13" fmla="*/ 608371 h 1297857"/>
                <a:gd name="connsiteX14" fmla="*/ 575352 w 1296547"/>
                <a:gd name="connsiteY14" fmla="*/ 595224 h 1297857"/>
                <a:gd name="connsiteX15" fmla="*/ 474725 w 1296547"/>
                <a:gd name="connsiteY15" fmla="*/ 551837 h 1297857"/>
                <a:gd name="connsiteX16" fmla="*/ 643723 w 1296547"/>
                <a:gd name="connsiteY16" fmla="*/ 436234 h 1297857"/>
                <a:gd name="connsiteX17" fmla="*/ 666950 w 1296547"/>
                <a:gd name="connsiteY17" fmla="*/ 434995 h 1297857"/>
                <a:gd name="connsiteX18" fmla="*/ 681163 w 1296547"/>
                <a:gd name="connsiteY18" fmla="*/ 434995 h 1297857"/>
                <a:gd name="connsiteX19" fmla="*/ 681782 w 1296547"/>
                <a:gd name="connsiteY19" fmla="*/ 387029 h 1297857"/>
                <a:gd name="connsiteX20" fmla="*/ 725328 w 1296547"/>
                <a:gd name="connsiteY20" fmla="*/ 394675 h 1297857"/>
                <a:gd name="connsiteX21" fmla="*/ 739886 w 1296547"/>
                <a:gd name="connsiteY21" fmla="*/ 398491 h 1297857"/>
                <a:gd name="connsiteX22" fmla="*/ 750686 w 1296547"/>
                <a:gd name="connsiteY22" fmla="*/ 348307 h 1297857"/>
                <a:gd name="connsiteX23" fmla="*/ 813874 w 1296547"/>
                <a:gd name="connsiteY23" fmla="*/ 369029 h 1297857"/>
                <a:gd name="connsiteX24" fmla="*/ 826906 w 1296547"/>
                <a:gd name="connsiteY24" fmla="*/ 375163 h 1297857"/>
                <a:gd name="connsiteX25" fmla="*/ 850435 w 1296547"/>
                <a:gd name="connsiteY25" fmla="*/ 325181 h 1297857"/>
                <a:gd name="connsiteX26" fmla="*/ 900763 w 1296547"/>
                <a:gd name="connsiteY26" fmla="*/ 363845 h 1297857"/>
                <a:gd name="connsiteX27" fmla="*/ 911275 w 1296547"/>
                <a:gd name="connsiteY27" fmla="*/ 373435 h 1297857"/>
                <a:gd name="connsiteX28" fmla="*/ 948629 w 1296547"/>
                <a:gd name="connsiteY28" fmla="*/ 333403 h 1297857"/>
                <a:gd name="connsiteX29" fmla="*/ 972835 w 1296547"/>
                <a:gd name="connsiteY29" fmla="*/ 356832 h 1297857"/>
                <a:gd name="connsiteX30" fmla="*/ 983088 w 1296547"/>
                <a:gd name="connsiteY30" fmla="*/ 367589 h 1297857"/>
                <a:gd name="connsiteX31" fmla="*/ 1018195 w 1296547"/>
                <a:gd name="connsiteY31" fmla="*/ 331920 h 1297857"/>
                <a:gd name="connsiteX32" fmla="*/ 1044173 w 1296547"/>
                <a:gd name="connsiteY32" fmla="*/ 361786 h 1297857"/>
                <a:gd name="connsiteX33" fmla="*/ 1053072 w 1296547"/>
                <a:gd name="connsiteY33" fmla="*/ 372974 h 1297857"/>
                <a:gd name="connsiteX34" fmla="*/ 1099627 w 1296547"/>
                <a:gd name="connsiteY34" fmla="*/ 336528 h 1297857"/>
                <a:gd name="connsiteX35" fmla="*/ 1160683 w 1296547"/>
                <a:gd name="connsiteY35" fmla="*/ 438566 h 1297857"/>
                <a:gd name="connsiteX36" fmla="*/ 1166933 w 1296547"/>
                <a:gd name="connsiteY36" fmla="*/ 452102 h 1297857"/>
                <a:gd name="connsiteX37" fmla="*/ 1244736 w 1296547"/>
                <a:gd name="connsiteY37" fmla="*/ 412963 h 1297857"/>
                <a:gd name="connsiteX38" fmla="*/ 1231805 w 1296547"/>
                <a:gd name="connsiteY38" fmla="*/ 387230 h 1297857"/>
                <a:gd name="connsiteX39" fmla="*/ 1180440 w 1296547"/>
                <a:gd name="connsiteY39" fmla="*/ 413064 h 1297857"/>
                <a:gd name="connsiteX40" fmla="*/ 1083470 w 1296547"/>
                <a:gd name="connsiteY40" fmla="*/ 272549 h 1297857"/>
                <a:gd name="connsiteX41" fmla="*/ 1098850 w 1296547"/>
                <a:gd name="connsiteY41" fmla="*/ 256378 h 1297857"/>
                <a:gd name="connsiteX42" fmla="*/ 1131480 w 1296547"/>
                <a:gd name="connsiteY42" fmla="*/ 296640 h 1297857"/>
                <a:gd name="connsiteX43" fmla="*/ 1139602 w 1296547"/>
                <a:gd name="connsiteY43" fmla="*/ 307670 h 1297857"/>
                <a:gd name="connsiteX44" fmla="*/ 1189066 w 1296547"/>
                <a:gd name="connsiteY44" fmla="*/ 274939 h 1297857"/>
                <a:gd name="connsiteX45" fmla="*/ 1173168 w 1296547"/>
                <a:gd name="connsiteY45" fmla="*/ 250920 h 1297857"/>
                <a:gd name="connsiteX46" fmla="*/ 1146427 w 1296547"/>
                <a:gd name="connsiteY46" fmla="*/ 268618 h 1297857"/>
                <a:gd name="connsiteX47" fmla="*/ 1075824 w 1296547"/>
                <a:gd name="connsiteY47" fmla="*/ 191045 h 1297857"/>
                <a:gd name="connsiteX48" fmla="*/ 1096286 w 1296547"/>
                <a:gd name="connsiteY48" fmla="*/ 168624 h 1297857"/>
                <a:gd name="connsiteX49" fmla="*/ 1075018 w 1296547"/>
                <a:gd name="connsiteY49" fmla="*/ 149198 h 1297857"/>
                <a:gd name="connsiteX50" fmla="*/ 1035014 w 1296547"/>
                <a:gd name="connsiteY50" fmla="*/ 193032 h 1297857"/>
                <a:gd name="connsiteX51" fmla="*/ 1045901 w 1296547"/>
                <a:gd name="connsiteY51" fmla="*/ 202723 h 1297857"/>
                <a:gd name="connsiteX52" fmla="*/ 1079309 w 1296547"/>
                <a:gd name="connsiteY52" fmla="*/ 235123 h 1297857"/>
                <a:gd name="connsiteX53" fmla="*/ 1043568 w 1296547"/>
                <a:gd name="connsiteY53" fmla="*/ 272678 h 1297857"/>
                <a:gd name="connsiteX54" fmla="*/ 1053288 w 1296547"/>
                <a:gd name="connsiteY54" fmla="*/ 282600 h 1297857"/>
                <a:gd name="connsiteX55" fmla="*/ 1081642 w 1296547"/>
                <a:gd name="connsiteY55" fmla="*/ 314021 h 1297857"/>
                <a:gd name="connsiteX56" fmla="*/ 1057694 w 1296547"/>
                <a:gd name="connsiteY56" fmla="*/ 332770 h 1297857"/>
                <a:gd name="connsiteX57" fmla="*/ 910022 w 1296547"/>
                <a:gd name="connsiteY57" fmla="*/ 211075 h 1297857"/>
                <a:gd name="connsiteX58" fmla="*/ 968026 w 1296547"/>
                <a:gd name="connsiteY58" fmla="*/ 91901 h 1297857"/>
                <a:gd name="connsiteX59" fmla="*/ 942120 w 1296547"/>
                <a:gd name="connsiteY59" fmla="*/ 79301 h 1297857"/>
                <a:gd name="connsiteX60" fmla="*/ 871934 w 1296547"/>
                <a:gd name="connsiteY60" fmla="*/ 223546 h 1297857"/>
                <a:gd name="connsiteX61" fmla="*/ 884376 w 1296547"/>
                <a:gd name="connsiteY61" fmla="*/ 230011 h 1297857"/>
                <a:gd name="connsiteX62" fmla="*/ 997934 w 1296547"/>
                <a:gd name="connsiteY62" fmla="*/ 311443 h 1297857"/>
                <a:gd name="connsiteX63" fmla="*/ 983261 w 1296547"/>
                <a:gd name="connsiteY63" fmla="*/ 326347 h 1297857"/>
                <a:gd name="connsiteX64" fmla="*/ 788443 w 1296547"/>
                <a:gd name="connsiteY64" fmla="*/ 209794 h 1297857"/>
                <a:gd name="connsiteX65" fmla="*/ 830794 w 1296547"/>
                <a:gd name="connsiteY65" fmla="*/ 30499 h 1297857"/>
                <a:gd name="connsiteX66" fmla="*/ 802757 w 1296547"/>
                <a:gd name="connsiteY66" fmla="*/ 23875 h 1297857"/>
                <a:gd name="connsiteX67" fmla="*/ 754085 w 1296547"/>
                <a:gd name="connsiteY67" fmla="*/ 229968 h 1297857"/>
                <a:gd name="connsiteX68" fmla="*/ 767462 w 1296547"/>
                <a:gd name="connsiteY68" fmla="*/ 233654 h 1297857"/>
                <a:gd name="connsiteX69" fmla="*/ 926669 w 1296547"/>
                <a:gd name="connsiteY69" fmla="*/ 314712 h 1297857"/>
                <a:gd name="connsiteX70" fmla="*/ 909490 w 1296547"/>
                <a:gd name="connsiteY70" fmla="*/ 333130 h 1297857"/>
                <a:gd name="connsiteX71" fmla="*/ 678859 w 1296547"/>
                <a:gd name="connsiteY71" fmla="*/ 235901 h 1297857"/>
                <a:gd name="connsiteX72" fmla="*/ 688493 w 1296547"/>
                <a:gd name="connsiteY72" fmla="*/ 7445 h 1297857"/>
                <a:gd name="connsiteX73" fmla="*/ 659722 w 1296547"/>
                <a:gd name="connsiteY73" fmla="*/ 6235 h 1297857"/>
                <a:gd name="connsiteX74" fmla="*/ 648907 w 1296547"/>
                <a:gd name="connsiteY74" fmla="*/ 262757 h 1297857"/>
                <a:gd name="connsiteX75" fmla="*/ 663048 w 1296547"/>
                <a:gd name="connsiteY75" fmla="*/ 263592 h 1297857"/>
                <a:gd name="connsiteX76" fmla="*/ 825523 w 1296547"/>
                <a:gd name="connsiteY76" fmla="*/ 310478 h 1297857"/>
                <a:gd name="connsiteX77" fmla="*/ 812938 w 1296547"/>
                <a:gd name="connsiteY77" fmla="*/ 337219 h 1297857"/>
                <a:gd name="connsiteX78" fmla="*/ 525240 w 1296547"/>
                <a:gd name="connsiteY78" fmla="*/ 323280 h 1297857"/>
                <a:gd name="connsiteX79" fmla="*/ 465163 w 1296547"/>
                <a:gd name="connsiteY79" fmla="*/ 147096 h 1297857"/>
                <a:gd name="connsiteX80" fmla="*/ 571435 w 1296547"/>
                <a:gd name="connsiteY80" fmla="*/ 120154 h 1297857"/>
                <a:gd name="connsiteX81" fmla="*/ 586152 w 1296547"/>
                <a:gd name="connsiteY81" fmla="*/ 117936 h 1297857"/>
                <a:gd name="connsiteX82" fmla="*/ 564307 w 1296547"/>
                <a:gd name="connsiteY82" fmla="*/ 0 h 1297857"/>
                <a:gd name="connsiteX83" fmla="*/ 535982 w 1296547"/>
                <a:gd name="connsiteY83" fmla="*/ 5242 h 1297857"/>
                <a:gd name="connsiteX84" fmla="*/ 552413 w 1296547"/>
                <a:gd name="connsiteY84" fmla="*/ 94046 h 1297857"/>
                <a:gd name="connsiteX85" fmla="*/ 328334 w 1296547"/>
                <a:gd name="connsiteY85" fmla="*/ 182290 h 1297857"/>
                <a:gd name="connsiteX86" fmla="*/ 281232 w 1296547"/>
                <a:gd name="connsiteY86" fmla="*/ 109238 h 1297857"/>
                <a:gd name="connsiteX87" fmla="*/ 257026 w 1296547"/>
                <a:gd name="connsiteY87" fmla="*/ 124848 h 1297857"/>
                <a:gd name="connsiteX88" fmla="*/ 320054 w 1296547"/>
                <a:gd name="connsiteY88" fmla="*/ 222610 h 1297857"/>
                <a:gd name="connsiteX89" fmla="*/ 332266 w 1296547"/>
                <a:gd name="connsiteY89" fmla="*/ 214258 h 1297857"/>
                <a:gd name="connsiteX90" fmla="*/ 438206 w 1296547"/>
                <a:gd name="connsiteY90" fmla="*/ 157334 h 1297857"/>
                <a:gd name="connsiteX91" fmla="*/ 508104 w 1296547"/>
                <a:gd name="connsiteY91" fmla="*/ 362318 h 1297857"/>
                <a:gd name="connsiteX92" fmla="*/ 522691 w 1296547"/>
                <a:gd name="connsiteY92" fmla="*/ 355421 h 1297857"/>
                <a:gd name="connsiteX93" fmla="*/ 722390 w 1296547"/>
                <a:gd name="connsiteY93" fmla="*/ 342734 h 1297857"/>
                <a:gd name="connsiteX94" fmla="*/ 717955 w 1296547"/>
                <a:gd name="connsiteY94" fmla="*/ 363326 h 1297857"/>
                <a:gd name="connsiteX95" fmla="*/ 653558 w 1296547"/>
                <a:gd name="connsiteY95" fmla="*/ 356659 h 1297857"/>
                <a:gd name="connsiteX96" fmla="*/ 413208 w 1296547"/>
                <a:gd name="connsiteY96" fmla="*/ 469944 h 1297857"/>
                <a:gd name="connsiteX97" fmla="*/ 170899 w 1296547"/>
                <a:gd name="connsiteY97" fmla="*/ 295690 h 1297857"/>
                <a:gd name="connsiteX98" fmla="*/ 193565 w 1296547"/>
                <a:gd name="connsiteY98" fmla="*/ 269914 h 1297857"/>
                <a:gd name="connsiteX99" fmla="*/ 223085 w 1296547"/>
                <a:gd name="connsiteY99" fmla="*/ 240739 h 1297857"/>
                <a:gd name="connsiteX100" fmla="*/ 233654 w 1296547"/>
                <a:gd name="connsiteY100" fmla="*/ 231019 h 1297857"/>
                <a:gd name="connsiteX101" fmla="*/ 195883 w 1296547"/>
                <a:gd name="connsiteY101" fmla="*/ 189734 h 1297857"/>
                <a:gd name="connsiteX102" fmla="*/ 174629 w 1296547"/>
                <a:gd name="connsiteY102" fmla="*/ 209189 h 1297857"/>
                <a:gd name="connsiteX103" fmla="*/ 193118 w 1296547"/>
                <a:gd name="connsiteY103" fmla="*/ 229392 h 1297857"/>
                <a:gd name="connsiteX104" fmla="*/ 172570 w 1296547"/>
                <a:gd name="connsiteY104" fmla="*/ 250186 h 1297857"/>
                <a:gd name="connsiteX105" fmla="*/ 109296 w 1296547"/>
                <a:gd name="connsiteY105" fmla="*/ 329976 h 1297857"/>
                <a:gd name="connsiteX106" fmla="*/ 85262 w 1296547"/>
                <a:gd name="connsiteY106" fmla="*/ 369346 h 1297857"/>
                <a:gd name="connsiteX107" fmla="*/ 52286 w 1296547"/>
                <a:gd name="connsiteY107" fmla="*/ 352685 h 1297857"/>
                <a:gd name="connsiteX108" fmla="*/ 39298 w 1296547"/>
                <a:gd name="connsiteY108" fmla="*/ 378389 h 1297857"/>
                <a:gd name="connsiteX109" fmla="*/ 97330 w 1296547"/>
                <a:gd name="connsiteY109" fmla="*/ 407722 h 1297857"/>
                <a:gd name="connsiteX110" fmla="*/ 103939 w 1296547"/>
                <a:gd name="connsiteY110" fmla="*/ 395237 h 1297857"/>
                <a:gd name="connsiteX111" fmla="*/ 133272 w 1296547"/>
                <a:gd name="connsiteY111" fmla="*/ 345902 h 1297857"/>
                <a:gd name="connsiteX112" fmla="*/ 152957 w 1296547"/>
                <a:gd name="connsiteY112" fmla="*/ 318298 h 1297857"/>
                <a:gd name="connsiteX113" fmla="*/ 406886 w 1296547"/>
                <a:gd name="connsiteY113" fmla="*/ 500918 h 1297857"/>
                <a:gd name="connsiteX114" fmla="*/ 419630 w 1296547"/>
                <a:gd name="connsiteY114" fmla="*/ 508781 h 1297857"/>
                <a:gd name="connsiteX115" fmla="*/ 427507 w 1296547"/>
                <a:gd name="connsiteY115" fmla="*/ 498312 h 1297857"/>
                <a:gd name="connsiteX116" fmla="*/ 652954 w 1296547"/>
                <a:gd name="connsiteY116" fmla="*/ 385488 h 1297857"/>
                <a:gd name="connsiteX117" fmla="*/ 652680 w 1296547"/>
                <a:gd name="connsiteY117" fmla="*/ 406584 h 1297857"/>
                <a:gd name="connsiteX118" fmla="*/ 640627 w 1296547"/>
                <a:gd name="connsiteY118" fmla="*/ 407578 h 1297857"/>
                <a:gd name="connsiteX119" fmla="*/ 421675 w 1296547"/>
                <a:gd name="connsiteY119" fmla="*/ 651456 h 1297857"/>
                <a:gd name="connsiteX120" fmla="*/ 544061 w 1296547"/>
                <a:gd name="connsiteY120" fmla="*/ 863784 h 1297857"/>
                <a:gd name="connsiteX121" fmla="*/ 493114 w 1296547"/>
                <a:gd name="connsiteY121" fmla="*/ 959429 h 1297857"/>
                <a:gd name="connsiteX122" fmla="*/ 356501 w 1296547"/>
                <a:gd name="connsiteY122" fmla="*/ 835128 h 1297857"/>
                <a:gd name="connsiteX123" fmla="*/ 348595 w 1296547"/>
                <a:gd name="connsiteY123" fmla="*/ 823378 h 1297857"/>
                <a:gd name="connsiteX124" fmla="*/ 307483 w 1296547"/>
                <a:gd name="connsiteY124" fmla="*/ 850046 h 1297857"/>
                <a:gd name="connsiteX125" fmla="*/ 263160 w 1296547"/>
                <a:gd name="connsiteY125" fmla="*/ 772099 h 1297857"/>
                <a:gd name="connsiteX126" fmla="*/ 257213 w 1296547"/>
                <a:gd name="connsiteY126" fmla="*/ 759053 h 1297857"/>
                <a:gd name="connsiteX127" fmla="*/ 208973 w 1296547"/>
                <a:gd name="connsiteY127" fmla="*/ 780768 h 1297857"/>
                <a:gd name="connsiteX128" fmla="*/ 180994 w 1296547"/>
                <a:gd name="connsiteY128" fmla="*/ 580666 h 1297857"/>
                <a:gd name="connsiteX129" fmla="*/ 180288 w 1296547"/>
                <a:gd name="connsiteY129" fmla="*/ 567965 h 1297857"/>
                <a:gd name="connsiteX130" fmla="*/ 61387 w 1296547"/>
                <a:gd name="connsiteY130" fmla="*/ 559930 h 1297857"/>
                <a:gd name="connsiteX131" fmla="*/ 66715 w 1296547"/>
                <a:gd name="connsiteY131" fmla="*/ 515333 h 1297857"/>
                <a:gd name="connsiteX132" fmla="*/ 68904 w 1296547"/>
                <a:gd name="connsiteY132" fmla="*/ 501811 h 1297857"/>
                <a:gd name="connsiteX133" fmla="*/ 10901 w 1296547"/>
                <a:gd name="connsiteY133" fmla="*/ 489442 h 1297857"/>
                <a:gd name="connsiteX134" fmla="*/ 4896 w 1296547"/>
                <a:gd name="connsiteY134" fmla="*/ 517608 h 1297857"/>
                <a:gd name="connsiteX135" fmla="*/ 36245 w 1296547"/>
                <a:gd name="connsiteY135" fmla="*/ 524290 h 1297857"/>
                <a:gd name="connsiteX136" fmla="*/ 30326 w 1296547"/>
                <a:gd name="connsiteY136" fmla="*/ 629006 h 1297857"/>
                <a:gd name="connsiteX137" fmla="*/ 0 w 1296547"/>
                <a:gd name="connsiteY137" fmla="*/ 630101 h 1297857"/>
                <a:gd name="connsiteX138" fmla="*/ 1037 w 1296547"/>
                <a:gd name="connsiteY138" fmla="*/ 658886 h 1297857"/>
                <a:gd name="connsiteX139" fmla="*/ 60336 w 1296547"/>
                <a:gd name="connsiteY139" fmla="*/ 656741 h 1297857"/>
                <a:gd name="connsiteX140" fmla="*/ 59630 w 1296547"/>
                <a:gd name="connsiteY140" fmla="*/ 642182 h 1297857"/>
                <a:gd name="connsiteX141" fmla="*/ 59573 w 1296547"/>
                <a:gd name="connsiteY141" fmla="*/ 588658 h 1297857"/>
                <a:gd name="connsiteX142" fmla="*/ 152986 w 1296547"/>
                <a:gd name="connsiteY142" fmla="*/ 594979 h 1297857"/>
                <a:gd name="connsiteX143" fmla="*/ 201240 w 1296547"/>
                <a:gd name="connsiteY143" fmla="*/ 845741 h 1297857"/>
                <a:gd name="connsiteX144" fmla="*/ 181541 w 1296547"/>
                <a:gd name="connsiteY144" fmla="*/ 855000 h 1297857"/>
                <a:gd name="connsiteX145" fmla="*/ 146722 w 1296547"/>
                <a:gd name="connsiteY145" fmla="*/ 756317 h 1297857"/>
                <a:gd name="connsiteX146" fmla="*/ 143482 w 1296547"/>
                <a:gd name="connsiteY146" fmla="*/ 742147 h 1297857"/>
                <a:gd name="connsiteX147" fmla="*/ 10973 w 1296547"/>
                <a:gd name="connsiteY147" fmla="*/ 773698 h 1297857"/>
                <a:gd name="connsiteX148" fmla="*/ 17640 w 1296547"/>
                <a:gd name="connsiteY148" fmla="*/ 801706 h 1297857"/>
                <a:gd name="connsiteX149" fmla="*/ 122083 w 1296547"/>
                <a:gd name="connsiteY149" fmla="*/ 776837 h 1297857"/>
                <a:gd name="connsiteX150" fmla="*/ 190872 w 1296547"/>
                <a:gd name="connsiteY150" fmla="*/ 929549 h 1297857"/>
                <a:gd name="connsiteX151" fmla="*/ 169646 w 1296547"/>
                <a:gd name="connsiteY151" fmla="*/ 944856 h 1297857"/>
                <a:gd name="connsiteX152" fmla="*/ 140976 w 1296547"/>
                <a:gd name="connsiteY152" fmla="*/ 896832 h 1297857"/>
                <a:gd name="connsiteX153" fmla="*/ 134539 w 1296547"/>
                <a:gd name="connsiteY153" fmla="*/ 884736 h 1297857"/>
                <a:gd name="connsiteX154" fmla="*/ 80870 w 1296547"/>
                <a:gd name="connsiteY154" fmla="*/ 909979 h 1297857"/>
                <a:gd name="connsiteX155" fmla="*/ 93139 w 1296547"/>
                <a:gd name="connsiteY155" fmla="*/ 936058 h 1297857"/>
                <a:gd name="connsiteX156" fmla="*/ 122155 w 1296547"/>
                <a:gd name="connsiteY156" fmla="*/ 922406 h 1297857"/>
                <a:gd name="connsiteX157" fmla="*/ 180792 w 1296547"/>
                <a:gd name="connsiteY157" fmla="*/ 1009382 h 1297857"/>
                <a:gd name="connsiteX158" fmla="*/ 157306 w 1296547"/>
                <a:gd name="connsiteY158" fmla="*/ 1028606 h 1297857"/>
                <a:gd name="connsiteX159" fmla="*/ 175550 w 1296547"/>
                <a:gd name="connsiteY159" fmla="*/ 1050883 h 1297857"/>
                <a:gd name="connsiteX160" fmla="*/ 221472 w 1296547"/>
                <a:gd name="connsiteY160" fmla="*/ 1013314 h 1297857"/>
                <a:gd name="connsiteX161" fmla="*/ 212098 w 1296547"/>
                <a:gd name="connsiteY161" fmla="*/ 1002154 h 1297857"/>
                <a:gd name="connsiteX162" fmla="*/ 186077 w 1296547"/>
                <a:gd name="connsiteY162" fmla="*/ 968558 h 1297857"/>
                <a:gd name="connsiteX163" fmla="*/ 230789 w 1296547"/>
                <a:gd name="connsiteY163" fmla="*/ 936302 h 1297857"/>
                <a:gd name="connsiteX164" fmla="*/ 222494 w 1296547"/>
                <a:gd name="connsiteY164" fmla="*/ 924638 h 1297857"/>
                <a:gd name="connsiteX165" fmla="*/ 194803 w 1296547"/>
                <a:gd name="connsiteY165" fmla="*/ 880603 h 1297857"/>
                <a:gd name="connsiteX166" fmla="*/ 239242 w 1296547"/>
                <a:gd name="connsiteY166" fmla="*/ 859694 h 1297857"/>
                <a:gd name="connsiteX167" fmla="*/ 233194 w 1296547"/>
                <a:gd name="connsiteY167" fmla="*/ 846691 h 1297857"/>
                <a:gd name="connsiteX168" fmla="*/ 217901 w 1296547"/>
                <a:gd name="connsiteY168" fmla="*/ 808373 h 1297857"/>
                <a:gd name="connsiteX169" fmla="*/ 243115 w 1296547"/>
                <a:gd name="connsiteY169" fmla="*/ 797011 h 1297857"/>
                <a:gd name="connsiteX170" fmla="*/ 413208 w 1296547"/>
                <a:gd name="connsiteY170" fmla="*/ 1019736 h 1297857"/>
                <a:gd name="connsiteX171" fmla="*/ 340445 w 1296547"/>
                <a:gd name="connsiteY171" fmla="*/ 1127117 h 1297857"/>
                <a:gd name="connsiteX172" fmla="*/ 310968 w 1296547"/>
                <a:gd name="connsiteY172" fmla="*/ 1103875 h 1297857"/>
                <a:gd name="connsiteX173" fmla="*/ 300514 w 1296547"/>
                <a:gd name="connsiteY173" fmla="*/ 1095034 h 1297857"/>
                <a:gd name="connsiteX174" fmla="*/ 260006 w 1296547"/>
                <a:gd name="connsiteY174" fmla="*/ 1138334 h 1297857"/>
                <a:gd name="connsiteX175" fmla="*/ 281045 w 1296547"/>
                <a:gd name="connsiteY175" fmla="*/ 1158019 h 1297857"/>
                <a:gd name="connsiteX176" fmla="*/ 302947 w 1296547"/>
                <a:gd name="connsiteY176" fmla="*/ 1134605 h 1297857"/>
                <a:gd name="connsiteX177" fmla="*/ 389621 w 1296547"/>
                <a:gd name="connsiteY177" fmla="*/ 1193688 h 1297857"/>
                <a:gd name="connsiteX178" fmla="*/ 374918 w 1296547"/>
                <a:gd name="connsiteY178" fmla="*/ 1220242 h 1297857"/>
                <a:gd name="connsiteX179" fmla="*/ 400118 w 1296547"/>
                <a:gd name="connsiteY179" fmla="*/ 1234195 h 1297857"/>
                <a:gd name="connsiteX180" fmla="*/ 428861 w 1296547"/>
                <a:gd name="connsiteY180" fmla="*/ 1182298 h 1297857"/>
                <a:gd name="connsiteX181" fmla="*/ 416016 w 1296547"/>
                <a:gd name="connsiteY181" fmla="*/ 1175400 h 1297857"/>
                <a:gd name="connsiteX182" fmla="*/ 363917 w 1296547"/>
                <a:gd name="connsiteY182" fmla="*/ 1143850 h 1297857"/>
                <a:gd name="connsiteX183" fmla="*/ 450288 w 1296547"/>
                <a:gd name="connsiteY183" fmla="*/ 1016410 h 1297857"/>
                <a:gd name="connsiteX184" fmla="*/ 442008 w 1296547"/>
                <a:gd name="connsiteY184" fmla="*/ 1008000 h 1297857"/>
                <a:gd name="connsiteX185" fmla="*/ 324000 w 1296547"/>
                <a:gd name="connsiteY185" fmla="*/ 873749 h 1297857"/>
                <a:gd name="connsiteX186" fmla="*/ 340762 w 1296547"/>
                <a:gd name="connsiteY186" fmla="*/ 862877 h 1297857"/>
                <a:gd name="connsiteX187" fmla="*/ 677650 w 1296547"/>
                <a:gd name="connsiteY187" fmla="*/ 1035173 h 1297857"/>
                <a:gd name="connsiteX188" fmla="*/ 720490 w 1296547"/>
                <a:gd name="connsiteY188" fmla="*/ 1032984 h 1297857"/>
                <a:gd name="connsiteX189" fmla="*/ 729346 w 1296547"/>
                <a:gd name="connsiteY189" fmla="*/ 1115482 h 1297857"/>
                <a:gd name="connsiteX190" fmla="*/ 617414 w 1296547"/>
                <a:gd name="connsiteY190" fmla="*/ 1122350 h 1297857"/>
                <a:gd name="connsiteX191" fmla="*/ 604699 w 1296547"/>
                <a:gd name="connsiteY191" fmla="*/ 1122696 h 1297857"/>
                <a:gd name="connsiteX192" fmla="*/ 594374 w 1296547"/>
                <a:gd name="connsiteY192" fmla="*/ 1229832 h 1297857"/>
                <a:gd name="connsiteX193" fmla="*/ 548453 w 1296547"/>
                <a:gd name="connsiteY193" fmla="*/ 1221941 h 1297857"/>
                <a:gd name="connsiteX194" fmla="*/ 535061 w 1296547"/>
                <a:gd name="connsiteY194" fmla="*/ 1219046 h 1297857"/>
                <a:gd name="connsiteX195" fmla="*/ 519638 w 1296547"/>
                <a:gd name="connsiteY195" fmla="*/ 1276315 h 1297857"/>
                <a:gd name="connsiteX196" fmla="*/ 547445 w 1296547"/>
                <a:gd name="connsiteY196" fmla="*/ 1283803 h 1297857"/>
                <a:gd name="connsiteX197" fmla="*/ 555782 w 1296547"/>
                <a:gd name="connsiteY197" fmla="*/ 1252872 h 1297857"/>
                <a:gd name="connsiteX198" fmla="*/ 660053 w 1296547"/>
                <a:gd name="connsiteY198" fmla="*/ 1264320 h 1297857"/>
                <a:gd name="connsiteX199" fmla="*/ 659534 w 1296547"/>
                <a:gd name="connsiteY199" fmla="*/ 1294675 h 1297857"/>
                <a:gd name="connsiteX200" fmla="*/ 688334 w 1296547"/>
                <a:gd name="connsiteY200" fmla="*/ 1295150 h 1297857"/>
                <a:gd name="connsiteX201" fmla="*/ 689328 w 1296547"/>
                <a:gd name="connsiteY201" fmla="*/ 1235822 h 1297857"/>
                <a:gd name="connsiteX202" fmla="*/ 674755 w 1296547"/>
                <a:gd name="connsiteY202" fmla="*/ 1235750 h 1297857"/>
                <a:gd name="connsiteX203" fmla="*/ 622987 w 1296547"/>
                <a:gd name="connsiteY203" fmla="*/ 1233115 h 1297857"/>
                <a:gd name="connsiteX204" fmla="*/ 630907 w 1296547"/>
                <a:gd name="connsiteY204" fmla="*/ 1150790 h 1297857"/>
                <a:gd name="connsiteX205" fmla="*/ 882936 w 1296547"/>
                <a:gd name="connsiteY205" fmla="*/ 1109707 h 1297857"/>
                <a:gd name="connsiteX206" fmla="*/ 891634 w 1296547"/>
                <a:gd name="connsiteY206" fmla="*/ 1129666 h 1297857"/>
                <a:gd name="connsiteX207" fmla="*/ 792000 w 1296547"/>
                <a:gd name="connsiteY207" fmla="*/ 1161677 h 1297857"/>
                <a:gd name="connsiteX208" fmla="*/ 777744 w 1296547"/>
                <a:gd name="connsiteY208" fmla="*/ 1164499 h 1297857"/>
                <a:gd name="connsiteX209" fmla="*/ 805522 w 1296547"/>
                <a:gd name="connsiteY209" fmla="*/ 1297858 h 1297857"/>
                <a:gd name="connsiteX210" fmla="*/ 833702 w 1296547"/>
                <a:gd name="connsiteY210" fmla="*/ 1291982 h 1297857"/>
                <a:gd name="connsiteX211" fmla="*/ 811814 w 1296547"/>
                <a:gd name="connsiteY211" fmla="*/ 1186877 h 1297857"/>
                <a:gd name="connsiteX212" fmla="*/ 966427 w 1296547"/>
                <a:gd name="connsiteY212" fmla="*/ 1122466 h 1297857"/>
                <a:gd name="connsiteX213" fmla="*/ 981144 w 1296547"/>
                <a:gd name="connsiteY213" fmla="*/ 1144109 h 1297857"/>
                <a:gd name="connsiteX214" fmla="*/ 932314 w 1296547"/>
                <a:gd name="connsiteY214" fmla="*/ 1171411 h 1297857"/>
                <a:gd name="connsiteX215" fmla="*/ 920030 w 1296547"/>
                <a:gd name="connsiteY215" fmla="*/ 1177502 h 1297857"/>
                <a:gd name="connsiteX216" fmla="*/ 943733 w 1296547"/>
                <a:gd name="connsiteY216" fmla="*/ 1231862 h 1297857"/>
                <a:gd name="connsiteX217" fmla="*/ 970142 w 1296547"/>
                <a:gd name="connsiteY217" fmla="*/ 1220357 h 1297857"/>
                <a:gd name="connsiteX218" fmla="*/ 957312 w 1296547"/>
                <a:gd name="connsiteY218" fmla="*/ 1190967 h 1297857"/>
                <a:gd name="connsiteX219" fmla="*/ 1045915 w 1296547"/>
                <a:gd name="connsiteY219" fmla="*/ 1134835 h 1297857"/>
                <a:gd name="connsiteX220" fmla="*/ 1064448 w 1296547"/>
                <a:gd name="connsiteY220" fmla="*/ 1158869 h 1297857"/>
                <a:gd name="connsiteX221" fmla="*/ 1087258 w 1296547"/>
                <a:gd name="connsiteY221" fmla="*/ 1141258 h 1297857"/>
                <a:gd name="connsiteX222" fmla="*/ 1050984 w 1296547"/>
                <a:gd name="connsiteY222" fmla="*/ 1094270 h 1297857"/>
                <a:gd name="connsiteX223" fmla="*/ 1039550 w 1296547"/>
                <a:gd name="connsiteY223" fmla="*/ 1103328 h 1297857"/>
                <a:gd name="connsiteX224" fmla="*/ 1005235 w 1296547"/>
                <a:gd name="connsiteY224" fmla="*/ 1128384 h 1297857"/>
                <a:gd name="connsiteX225" fmla="*/ 974275 w 1296547"/>
                <a:gd name="connsiteY225" fmla="*/ 1082779 h 1297857"/>
                <a:gd name="connsiteX226" fmla="*/ 962338 w 1296547"/>
                <a:gd name="connsiteY226" fmla="*/ 1090656 h 1297857"/>
                <a:gd name="connsiteX227" fmla="*/ 917539 w 1296547"/>
                <a:gd name="connsiteY227" fmla="*/ 1117080 h 1297857"/>
                <a:gd name="connsiteX228" fmla="*/ 897912 w 1296547"/>
                <a:gd name="connsiteY228" fmla="*/ 1072051 h 1297857"/>
                <a:gd name="connsiteX229" fmla="*/ 884750 w 1296547"/>
                <a:gd name="connsiteY229" fmla="*/ 1077739 h 1297857"/>
                <a:gd name="connsiteX230" fmla="*/ 757843 w 1296547"/>
                <a:gd name="connsiteY230" fmla="*/ 1111781 h 1297857"/>
                <a:gd name="connsiteX231" fmla="*/ 745906 w 1296547"/>
                <a:gd name="connsiteY231" fmla="*/ 1000584 h 1297857"/>
                <a:gd name="connsiteX232" fmla="*/ 731203 w 1296547"/>
                <a:gd name="connsiteY232" fmla="*/ 1002629 h 1297857"/>
                <a:gd name="connsiteX233" fmla="*/ 677592 w 1296547"/>
                <a:gd name="connsiteY233" fmla="*/ 1006315 h 1297857"/>
                <a:gd name="connsiteX234" fmla="*/ 518933 w 1296547"/>
                <a:gd name="connsiteY234" fmla="*/ 972245 h 1297857"/>
                <a:gd name="connsiteX235" fmla="*/ 583157 w 1296547"/>
                <a:gd name="connsiteY235" fmla="*/ 851688 h 1297857"/>
                <a:gd name="connsiteX236" fmla="*/ 569966 w 1296547"/>
                <a:gd name="connsiteY236" fmla="*/ 845064 h 1297857"/>
                <a:gd name="connsiteX237" fmla="*/ 450475 w 1296547"/>
                <a:gd name="connsiteY237" fmla="*/ 651470 h 1297857"/>
                <a:gd name="connsiteX238" fmla="*/ 463291 w 1296547"/>
                <a:gd name="connsiteY238" fmla="*/ 578275 h 1297857"/>
                <a:gd name="connsiteX239" fmla="*/ 538445 w 1296547"/>
                <a:gd name="connsiteY239" fmla="*/ 610675 h 1297857"/>
                <a:gd name="connsiteX240" fmla="*/ 577138 w 1296547"/>
                <a:gd name="connsiteY240" fmla="*/ 748800 h 1297857"/>
                <a:gd name="connsiteX241" fmla="*/ 673891 w 1296547"/>
                <a:gd name="connsiteY241" fmla="*/ 783158 h 1297857"/>
                <a:gd name="connsiteX242" fmla="*/ 756979 w 1296547"/>
                <a:gd name="connsiteY242" fmla="*/ 748670 h 1297857"/>
                <a:gd name="connsiteX243" fmla="*/ 1163333 w 1296547"/>
                <a:gd name="connsiteY243" fmla="*/ 1072930 h 1297857"/>
                <a:gd name="connsiteX244" fmla="*/ 1181304 w 1296547"/>
                <a:gd name="connsiteY244" fmla="*/ 1050437 h 1297857"/>
                <a:gd name="connsiteX245" fmla="*/ 754258 w 1296547"/>
                <a:gd name="connsiteY245" fmla="*/ 709646 h 1297857"/>
                <a:gd name="connsiteX246" fmla="*/ 745186 w 1296547"/>
                <a:gd name="connsiteY246" fmla="*/ 719712 h 129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296547" h="1297857">
                  <a:moveTo>
                    <a:pt x="745186" y="719712"/>
                  </a:moveTo>
                  <a:cubicBezTo>
                    <a:pt x="708883" y="759989"/>
                    <a:pt x="648302" y="765648"/>
                    <a:pt x="605304" y="734558"/>
                  </a:cubicBezTo>
                  <a:lnTo>
                    <a:pt x="620899" y="710237"/>
                  </a:lnTo>
                  <a:cubicBezTo>
                    <a:pt x="634680" y="717221"/>
                    <a:pt x="650203" y="720490"/>
                    <a:pt x="665770" y="719453"/>
                  </a:cubicBezTo>
                  <a:cubicBezTo>
                    <a:pt x="700430" y="717178"/>
                    <a:pt x="729605" y="695045"/>
                    <a:pt x="741283" y="663178"/>
                  </a:cubicBezTo>
                  <a:lnTo>
                    <a:pt x="1296547" y="627768"/>
                  </a:lnTo>
                  <a:lnTo>
                    <a:pt x="1294718" y="599026"/>
                  </a:lnTo>
                  <a:lnTo>
                    <a:pt x="718790" y="635760"/>
                  </a:lnTo>
                  <a:lnTo>
                    <a:pt x="716371" y="646200"/>
                  </a:lnTo>
                  <a:cubicBezTo>
                    <a:pt x="710669" y="670766"/>
                    <a:pt x="689083" y="689054"/>
                    <a:pt x="663883" y="690710"/>
                  </a:cubicBezTo>
                  <a:cubicBezTo>
                    <a:pt x="650074" y="691603"/>
                    <a:pt x="636235" y="687470"/>
                    <a:pt x="625162" y="679046"/>
                  </a:cubicBezTo>
                  <a:lnTo>
                    <a:pt x="612749" y="669600"/>
                  </a:lnTo>
                  <a:lnTo>
                    <a:pt x="584179" y="714154"/>
                  </a:lnTo>
                  <a:cubicBezTo>
                    <a:pt x="560880" y="684446"/>
                    <a:pt x="554861" y="643968"/>
                    <a:pt x="569822" y="608371"/>
                  </a:cubicBezTo>
                  <a:lnTo>
                    <a:pt x="575352" y="595224"/>
                  </a:lnTo>
                  <a:lnTo>
                    <a:pt x="474725" y="551837"/>
                  </a:lnTo>
                  <a:cubicBezTo>
                    <a:pt x="507110" y="489197"/>
                    <a:pt x="569160" y="444168"/>
                    <a:pt x="643723" y="436234"/>
                  </a:cubicBezTo>
                  <a:cubicBezTo>
                    <a:pt x="651427" y="435413"/>
                    <a:pt x="659246" y="434995"/>
                    <a:pt x="666950" y="434995"/>
                  </a:cubicBezTo>
                  <a:lnTo>
                    <a:pt x="681163" y="434995"/>
                  </a:lnTo>
                  <a:lnTo>
                    <a:pt x="681782" y="387029"/>
                  </a:lnTo>
                  <a:cubicBezTo>
                    <a:pt x="696514" y="388483"/>
                    <a:pt x="711086" y="390946"/>
                    <a:pt x="725328" y="394675"/>
                  </a:cubicBezTo>
                  <a:lnTo>
                    <a:pt x="739886" y="398491"/>
                  </a:lnTo>
                  <a:lnTo>
                    <a:pt x="750686" y="348307"/>
                  </a:lnTo>
                  <a:cubicBezTo>
                    <a:pt x="774619" y="353779"/>
                    <a:pt x="796406" y="360792"/>
                    <a:pt x="813874" y="369029"/>
                  </a:cubicBezTo>
                  <a:lnTo>
                    <a:pt x="826906" y="375163"/>
                  </a:lnTo>
                  <a:lnTo>
                    <a:pt x="850435" y="325181"/>
                  </a:lnTo>
                  <a:cubicBezTo>
                    <a:pt x="868162" y="336643"/>
                    <a:pt x="885038" y="349517"/>
                    <a:pt x="900763" y="363845"/>
                  </a:cubicBezTo>
                  <a:lnTo>
                    <a:pt x="911275" y="373435"/>
                  </a:lnTo>
                  <a:lnTo>
                    <a:pt x="948629" y="333403"/>
                  </a:lnTo>
                  <a:cubicBezTo>
                    <a:pt x="956938" y="340920"/>
                    <a:pt x="965059" y="348682"/>
                    <a:pt x="972835" y="356832"/>
                  </a:cubicBezTo>
                  <a:lnTo>
                    <a:pt x="983088" y="367589"/>
                  </a:lnTo>
                  <a:lnTo>
                    <a:pt x="1018195" y="331920"/>
                  </a:lnTo>
                  <a:cubicBezTo>
                    <a:pt x="1027224" y="341568"/>
                    <a:pt x="1035979" y="351461"/>
                    <a:pt x="1044173" y="361786"/>
                  </a:cubicBezTo>
                  <a:lnTo>
                    <a:pt x="1053072" y="372974"/>
                  </a:lnTo>
                  <a:lnTo>
                    <a:pt x="1099627" y="336528"/>
                  </a:lnTo>
                  <a:cubicBezTo>
                    <a:pt x="1123546" y="368208"/>
                    <a:pt x="1143994" y="402336"/>
                    <a:pt x="1160683" y="438566"/>
                  </a:cubicBezTo>
                  <a:lnTo>
                    <a:pt x="1166933" y="452102"/>
                  </a:lnTo>
                  <a:lnTo>
                    <a:pt x="1244736" y="412963"/>
                  </a:lnTo>
                  <a:lnTo>
                    <a:pt x="1231805" y="387230"/>
                  </a:lnTo>
                  <a:lnTo>
                    <a:pt x="1180440" y="413064"/>
                  </a:lnTo>
                  <a:cubicBezTo>
                    <a:pt x="1155183" y="361714"/>
                    <a:pt x="1122624" y="314539"/>
                    <a:pt x="1083470" y="272549"/>
                  </a:cubicBezTo>
                  <a:lnTo>
                    <a:pt x="1098850" y="256378"/>
                  </a:lnTo>
                  <a:cubicBezTo>
                    <a:pt x="1110254" y="269395"/>
                    <a:pt x="1121256" y="282744"/>
                    <a:pt x="1131480" y="296640"/>
                  </a:cubicBezTo>
                  <a:lnTo>
                    <a:pt x="1139602" y="307670"/>
                  </a:lnTo>
                  <a:lnTo>
                    <a:pt x="1189066" y="274939"/>
                  </a:lnTo>
                  <a:lnTo>
                    <a:pt x="1173168" y="250920"/>
                  </a:lnTo>
                  <a:lnTo>
                    <a:pt x="1146427" y="268618"/>
                  </a:lnTo>
                  <a:cubicBezTo>
                    <a:pt x="1125115" y="240926"/>
                    <a:pt x="1101442" y="214920"/>
                    <a:pt x="1075824" y="191045"/>
                  </a:cubicBezTo>
                  <a:lnTo>
                    <a:pt x="1096286" y="168624"/>
                  </a:lnTo>
                  <a:lnTo>
                    <a:pt x="1075018" y="149198"/>
                  </a:lnTo>
                  <a:lnTo>
                    <a:pt x="1035014" y="193032"/>
                  </a:lnTo>
                  <a:lnTo>
                    <a:pt x="1045901" y="202723"/>
                  </a:lnTo>
                  <a:cubicBezTo>
                    <a:pt x="1057478" y="213034"/>
                    <a:pt x="1068538" y="223949"/>
                    <a:pt x="1079309" y="235123"/>
                  </a:cubicBezTo>
                  <a:lnTo>
                    <a:pt x="1043568" y="272678"/>
                  </a:lnTo>
                  <a:lnTo>
                    <a:pt x="1053288" y="282600"/>
                  </a:lnTo>
                  <a:cubicBezTo>
                    <a:pt x="1063181" y="292723"/>
                    <a:pt x="1072598" y="303250"/>
                    <a:pt x="1081642" y="314021"/>
                  </a:cubicBezTo>
                  <a:lnTo>
                    <a:pt x="1057694" y="332770"/>
                  </a:lnTo>
                  <a:cubicBezTo>
                    <a:pt x="1016496" y="283752"/>
                    <a:pt x="965880" y="242050"/>
                    <a:pt x="910022" y="211075"/>
                  </a:cubicBezTo>
                  <a:lnTo>
                    <a:pt x="968026" y="91901"/>
                  </a:lnTo>
                  <a:lnTo>
                    <a:pt x="942120" y="79301"/>
                  </a:lnTo>
                  <a:lnTo>
                    <a:pt x="871934" y="223546"/>
                  </a:lnTo>
                  <a:lnTo>
                    <a:pt x="884376" y="230011"/>
                  </a:lnTo>
                  <a:cubicBezTo>
                    <a:pt x="925632" y="251424"/>
                    <a:pt x="964022" y="279144"/>
                    <a:pt x="997934" y="311443"/>
                  </a:cubicBezTo>
                  <a:lnTo>
                    <a:pt x="983261" y="326347"/>
                  </a:lnTo>
                  <a:cubicBezTo>
                    <a:pt x="928469" y="272318"/>
                    <a:pt x="861610" y="232315"/>
                    <a:pt x="788443" y="209794"/>
                  </a:cubicBezTo>
                  <a:lnTo>
                    <a:pt x="830794" y="30499"/>
                  </a:lnTo>
                  <a:lnTo>
                    <a:pt x="802757" y="23875"/>
                  </a:lnTo>
                  <a:lnTo>
                    <a:pt x="754085" y="229968"/>
                  </a:lnTo>
                  <a:lnTo>
                    <a:pt x="767462" y="233654"/>
                  </a:lnTo>
                  <a:cubicBezTo>
                    <a:pt x="825509" y="249682"/>
                    <a:pt x="879610" y="277358"/>
                    <a:pt x="926669" y="314712"/>
                  </a:cubicBezTo>
                  <a:lnTo>
                    <a:pt x="909490" y="333130"/>
                  </a:lnTo>
                  <a:cubicBezTo>
                    <a:pt x="844531" y="277920"/>
                    <a:pt x="763603" y="243792"/>
                    <a:pt x="678859" y="235901"/>
                  </a:cubicBezTo>
                  <a:lnTo>
                    <a:pt x="688493" y="7445"/>
                  </a:lnTo>
                  <a:lnTo>
                    <a:pt x="659722" y="6235"/>
                  </a:lnTo>
                  <a:lnTo>
                    <a:pt x="648907" y="262757"/>
                  </a:lnTo>
                  <a:lnTo>
                    <a:pt x="663048" y="263592"/>
                  </a:lnTo>
                  <a:cubicBezTo>
                    <a:pt x="720173" y="266918"/>
                    <a:pt x="775670" y="283277"/>
                    <a:pt x="825523" y="310478"/>
                  </a:cubicBezTo>
                  <a:lnTo>
                    <a:pt x="812938" y="337219"/>
                  </a:lnTo>
                  <a:cubicBezTo>
                    <a:pt x="735293" y="306043"/>
                    <a:pt x="604195" y="294653"/>
                    <a:pt x="525240" y="323280"/>
                  </a:cubicBezTo>
                  <a:lnTo>
                    <a:pt x="465163" y="147096"/>
                  </a:lnTo>
                  <a:cubicBezTo>
                    <a:pt x="499723" y="134813"/>
                    <a:pt x="535334" y="125611"/>
                    <a:pt x="571435" y="120154"/>
                  </a:cubicBezTo>
                  <a:lnTo>
                    <a:pt x="586152" y="117936"/>
                  </a:lnTo>
                  <a:lnTo>
                    <a:pt x="564307" y="0"/>
                  </a:lnTo>
                  <a:lnTo>
                    <a:pt x="535982" y="5242"/>
                  </a:lnTo>
                  <a:lnTo>
                    <a:pt x="552413" y="94046"/>
                  </a:lnTo>
                  <a:cubicBezTo>
                    <a:pt x="473098" y="108072"/>
                    <a:pt x="396187" y="138370"/>
                    <a:pt x="328334" y="182290"/>
                  </a:cubicBezTo>
                  <a:lnTo>
                    <a:pt x="281232" y="109238"/>
                  </a:lnTo>
                  <a:lnTo>
                    <a:pt x="257026" y="124848"/>
                  </a:lnTo>
                  <a:lnTo>
                    <a:pt x="320054" y="222610"/>
                  </a:lnTo>
                  <a:lnTo>
                    <a:pt x="332266" y="214258"/>
                  </a:lnTo>
                  <a:cubicBezTo>
                    <a:pt x="365414" y="191621"/>
                    <a:pt x="401069" y="172642"/>
                    <a:pt x="438206" y="157334"/>
                  </a:cubicBezTo>
                  <a:lnTo>
                    <a:pt x="508104" y="362318"/>
                  </a:lnTo>
                  <a:lnTo>
                    <a:pt x="522691" y="355421"/>
                  </a:lnTo>
                  <a:cubicBezTo>
                    <a:pt x="571061" y="332496"/>
                    <a:pt x="652162" y="331042"/>
                    <a:pt x="722390" y="342734"/>
                  </a:cubicBezTo>
                  <a:lnTo>
                    <a:pt x="717955" y="363326"/>
                  </a:lnTo>
                  <a:cubicBezTo>
                    <a:pt x="696888" y="358891"/>
                    <a:pt x="675288" y="356659"/>
                    <a:pt x="653558" y="356659"/>
                  </a:cubicBezTo>
                  <a:cubicBezTo>
                    <a:pt x="559469" y="356659"/>
                    <a:pt x="472651" y="397757"/>
                    <a:pt x="413208" y="469944"/>
                  </a:cubicBezTo>
                  <a:lnTo>
                    <a:pt x="170899" y="295690"/>
                  </a:lnTo>
                  <a:cubicBezTo>
                    <a:pt x="178243" y="286891"/>
                    <a:pt x="185731" y="278222"/>
                    <a:pt x="193565" y="269914"/>
                  </a:cubicBezTo>
                  <a:cubicBezTo>
                    <a:pt x="202997" y="259891"/>
                    <a:pt x="212933" y="250070"/>
                    <a:pt x="223085" y="240739"/>
                  </a:cubicBezTo>
                  <a:lnTo>
                    <a:pt x="233654" y="231019"/>
                  </a:lnTo>
                  <a:lnTo>
                    <a:pt x="195883" y="189734"/>
                  </a:lnTo>
                  <a:lnTo>
                    <a:pt x="174629" y="209189"/>
                  </a:lnTo>
                  <a:lnTo>
                    <a:pt x="193118" y="229392"/>
                  </a:lnTo>
                  <a:cubicBezTo>
                    <a:pt x="186091" y="236174"/>
                    <a:pt x="179222" y="243130"/>
                    <a:pt x="172570" y="250186"/>
                  </a:cubicBezTo>
                  <a:cubicBezTo>
                    <a:pt x="149357" y="274867"/>
                    <a:pt x="128074" y="301723"/>
                    <a:pt x="109296" y="329976"/>
                  </a:cubicBezTo>
                  <a:cubicBezTo>
                    <a:pt x="100843" y="342720"/>
                    <a:pt x="92779" y="355910"/>
                    <a:pt x="85262" y="369346"/>
                  </a:cubicBezTo>
                  <a:lnTo>
                    <a:pt x="52286" y="352685"/>
                  </a:lnTo>
                  <a:lnTo>
                    <a:pt x="39298" y="378389"/>
                  </a:lnTo>
                  <a:lnTo>
                    <a:pt x="97330" y="407722"/>
                  </a:lnTo>
                  <a:lnTo>
                    <a:pt x="103939" y="395237"/>
                  </a:lnTo>
                  <a:cubicBezTo>
                    <a:pt x="112882" y="378360"/>
                    <a:pt x="122746" y="361757"/>
                    <a:pt x="133272" y="345902"/>
                  </a:cubicBezTo>
                  <a:cubicBezTo>
                    <a:pt x="139522" y="336499"/>
                    <a:pt x="146146" y="327341"/>
                    <a:pt x="152957" y="318298"/>
                  </a:cubicBezTo>
                  <a:lnTo>
                    <a:pt x="406886" y="500918"/>
                  </a:lnTo>
                  <a:lnTo>
                    <a:pt x="419630" y="508781"/>
                  </a:lnTo>
                  <a:lnTo>
                    <a:pt x="427507" y="498312"/>
                  </a:lnTo>
                  <a:cubicBezTo>
                    <a:pt x="481378" y="426758"/>
                    <a:pt x="563530" y="385675"/>
                    <a:pt x="652954" y="385488"/>
                  </a:cubicBezTo>
                  <a:lnTo>
                    <a:pt x="652680" y="406584"/>
                  </a:lnTo>
                  <a:cubicBezTo>
                    <a:pt x="648648" y="406814"/>
                    <a:pt x="644630" y="407146"/>
                    <a:pt x="640627" y="407578"/>
                  </a:cubicBezTo>
                  <a:cubicBezTo>
                    <a:pt x="515822" y="420883"/>
                    <a:pt x="421675" y="525730"/>
                    <a:pt x="421675" y="651456"/>
                  </a:cubicBezTo>
                  <a:cubicBezTo>
                    <a:pt x="421675" y="739886"/>
                    <a:pt x="468202" y="819950"/>
                    <a:pt x="544061" y="863784"/>
                  </a:cubicBezTo>
                  <a:lnTo>
                    <a:pt x="493114" y="959429"/>
                  </a:lnTo>
                  <a:cubicBezTo>
                    <a:pt x="439070" y="930082"/>
                    <a:pt x="391954" y="887861"/>
                    <a:pt x="356501" y="835128"/>
                  </a:cubicBezTo>
                  <a:lnTo>
                    <a:pt x="348595" y="823378"/>
                  </a:lnTo>
                  <a:lnTo>
                    <a:pt x="307483" y="850046"/>
                  </a:lnTo>
                  <a:cubicBezTo>
                    <a:pt x="290822" y="825293"/>
                    <a:pt x="275602" y="799445"/>
                    <a:pt x="263160" y="772099"/>
                  </a:cubicBezTo>
                  <a:lnTo>
                    <a:pt x="257213" y="759053"/>
                  </a:lnTo>
                  <a:lnTo>
                    <a:pt x="208973" y="780768"/>
                  </a:lnTo>
                  <a:cubicBezTo>
                    <a:pt x="190066" y="714139"/>
                    <a:pt x="184522" y="643853"/>
                    <a:pt x="180994" y="580666"/>
                  </a:cubicBezTo>
                  <a:lnTo>
                    <a:pt x="180288" y="567965"/>
                  </a:lnTo>
                  <a:lnTo>
                    <a:pt x="61387" y="559930"/>
                  </a:lnTo>
                  <a:cubicBezTo>
                    <a:pt x="62683" y="544997"/>
                    <a:pt x="64325" y="530093"/>
                    <a:pt x="66715" y="515333"/>
                  </a:cubicBezTo>
                  <a:lnTo>
                    <a:pt x="68904" y="501811"/>
                  </a:lnTo>
                  <a:lnTo>
                    <a:pt x="10901" y="489442"/>
                  </a:lnTo>
                  <a:lnTo>
                    <a:pt x="4896" y="517608"/>
                  </a:lnTo>
                  <a:lnTo>
                    <a:pt x="36245" y="524290"/>
                  </a:lnTo>
                  <a:cubicBezTo>
                    <a:pt x="31421" y="558922"/>
                    <a:pt x="29434" y="594029"/>
                    <a:pt x="30326" y="629006"/>
                  </a:cubicBezTo>
                  <a:lnTo>
                    <a:pt x="0" y="630101"/>
                  </a:lnTo>
                  <a:lnTo>
                    <a:pt x="1037" y="658886"/>
                  </a:lnTo>
                  <a:lnTo>
                    <a:pt x="60336" y="656741"/>
                  </a:lnTo>
                  <a:lnTo>
                    <a:pt x="59630" y="642182"/>
                  </a:lnTo>
                  <a:cubicBezTo>
                    <a:pt x="58766" y="624370"/>
                    <a:pt x="58867" y="606499"/>
                    <a:pt x="59573" y="588658"/>
                  </a:cubicBezTo>
                  <a:lnTo>
                    <a:pt x="152986" y="594979"/>
                  </a:lnTo>
                  <a:cubicBezTo>
                    <a:pt x="157766" y="674842"/>
                    <a:pt x="166766" y="764568"/>
                    <a:pt x="201240" y="845741"/>
                  </a:cubicBezTo>
                  <a:lnTo>
                    <a:pt x="181541" y="855000"/>
                  </a:lnTo>
                  <a:cubicBezTo>
                    <a:pt x="166277" y="823291"/>
                    <a:pt x="154411" y="790056"/>
                    <a:pt x="146722" y="756317"/>
                  </a:cubicBezTo>
                  <a:lnTo>
                    <a:pt x="143482" y="742147"/>
                  </a:lnTo>
                  <a:lnTo>
                    <a:pt x="10973" y="773698"/>
                  </a:lnTo>
                  <a:lnTo>
                    <a:pt x="17640" y="801706"/>
                  </a:lnTo>
                  <a:lnTo>
                    <a:pt x="122083" y="776837"/>
                  </a:lnTo>
                  <a:cubicBezTo>
                    <a:pt x="136080" y="830563"/>
                    <a:pt x="159624" y="882850"/>
                    <a:pt x="190872" y="929549"/>
                  </a:cubicBezTo>
                  <a:lnTo>
                    <a:pt x="169646" y="944856"/>
                  </a:lnTo>
                  <a:cubicBezTo>
                    <a:pt x="159394" y="929261"/>
                    <a:pt x="149731" y="913277"/>
                    <a:pt x="140976" y="896832"/>
                  </a:cubicBezTo>
                  <a:lnTo>
                    <a:pt x="134539" y="884736"/>
                  </a:lnTo>
                  <a:lnTo>
                    <a:pt x="80870" y="909979"/>
                  </a:lnTo>
                  <a:lnTo>
                    <a:pt x="93139" y="936058"/>
                  </a:lnTo>
                  <a:lnTo>
                    <a:pt x="122155" y="922406"/>
                  </a:lnTo>
                  <a:cubicBezTo>
                    <a:pt x="139262" y="952920"/>
                    <a:pt x="158918" y="982080"/>
                    <a:pt x="180792" y="1009382"/>
                  </a:cubicBezTo>
                  <a:lnTo>
                    <a:pt x="157306" y="1028606"/>
                  </a:lnTo>
                  <a:lnTo>
                    <a:pt x="175550" y="1050883"/>
                  </a:lnTo>
                  <a:lnTo>
                    <a:pt x="221472" y="1013314"/>
                  </a:lnTo>
                  <a:lnTo>
                    <a:pt x="212098" y="1002154"/>
                  </a:lnTo>
                  <a:cubicBezTo>
                    <a:pt x="202997" y="991310"/>
                    <a:pt x="194414" y="980021"/>
                    <a:pt x="186077" y="968558"/>
                  </a:cubicBezTo>
                  <a:lnTo>
                    <a:pt x="230789" y="936302"/>
                  </a:lnTo>
                  <a:lnTo>
                    <a:pt x="222494" y="924638"/>
                  </a:lnTo>
                  <a:cubicBezTo>
                    <a:pt x="212458" y="910526"/>
                    <a:pt x="203256" y="895781"/>
                    <a:pt x="194803" y="880603"/>
                  </a:cubicBezTo>
                  <a:lnTo>
                    <a:pt x="239242" y="859694"/>
                  </a:lnTo>
                  <a:lnTo>
                    <a:pt x="233194" y="846691"/>
                  </a:lnTo>
                  <a:cubicBezTo>
                    <a:pt x="227376" y="834192"/>
                    <a:pt x="222437" y="821347"/>
                    <a:pt x="217901" y="808373"/>
                  </a:cubicBezTo>
                  <a:lnTo>
                    <a:pt x="243115" y="797011"/>
                  </a:lnTo>
                  <a:cubicBezTo>
                    <a:pt x="285912" y="884362"/>
                    <a:pt x="352282" y="957413"/>
                    <a:pt x="413208" y="1019736"/>
                  </a:cubicBezTo>
                  <a:lnTo>
                    <a:pt x="340445" y="1127117"/>
                  </a:lnTo>
                  <a:cubicBezTo>
                    <a:pt x="330408" y="1119629"/>
                    <a:pt x="320515" y="1111954"/>
                    <a:pt x="310968" y="1103875"/>
                  </a:cubicBezTo>
                  <a:lnTo>
                    <a:pt x="300514" y="1095034"/>
                  </a:lnTo>
                  <a:lnTo>
                    <a:pt x="260006" y="1138334"/>
                  </a:lnTo>
                  <a:lnTo>
                    <a:pt x="281045" y="1158019"/>
                  </a:lnTo>
                  <a:lnTo>
                    <a:pt x="302947" y="1134605"/>
                  </a:lnTo>
                  <a:cubicBezTo>
                    <a:pt x="330134" y="1156594"/>
                    <a:pt x="359194" y="1176408"/>
                    <a:pt x="389621" y="1193688"/>
                  </a:cubicBezTo>
                  <a:lnTo>
                    <a:pt x="374918" y="1220242"/>
                  </a:lnTo>
                  <a:lnTo>
                    <a:pt x="400118" y="1234195"/>
                  </a:lnTo>
                  <a:lnTo>
                    <a:pt x="428861" y="1182298"/>
                  </a:lnTo>
                  <a:lnTo>
                    <a:pt x="416016" y="1175400"/>
                  </a:lnTo>
                  <a:cubicBezTo>
                    <a:pt x="398146" y="1165781"/>
                    <a:pt x="380765" y="1155211"/>
                    <a:pt x="363917" y="1143850"/>
                  </a:cubicBezTo>
                  <a:lnTo>
                    <a:pt x="450288" y="1016410"/>
                  </a:lnTo>
                  <a:lnTo>
                    <a:pt x="442008" y="1008000"/>
                  </a:lnTo>
                  <a:cubicBezTo>
                    <a:pt x="402710" y="968054"/>
                    <a:pt x="360547" y="923501"/>
                    <a:pt x="324000" y="873749"/>
                  </a:cubicBezTo>
                  <a:lnTo>
                    <a:pt x="340762" y="862877"/>
                  </a:lnTo>
                  <a:cubicBezTo>
                    <a:pt x="418910" y="971035"/>
                    <a:pt x="543787" y="1035173"/>
                    <a:pt x="677650" y="1035173"/>
                  </a:cubicBezTo>
                  <a:cubicBezTo>
                    <a:pt x="691920" y="1035173"/>
                    <a:pt x="706262" y="1034438"/>
                    <a:pt x="720490" y="1032984"/>
                  </a:cubicBezTo>
                  <a:lnTo>
                    <a:pt x="729346" y="1115482"/>
                  </a:lnTo>
                  <a:cubicBezTo>
                    <a:pt x="691013" y="1119686"/>
                    <a:pt x="653069" y="1121386"/>
                    <a:pt x="617414" y="1122350"/>
                  </a:cubicBezTo>
                  <a:lnTo>
                    <a:pt x="604699" y="1122696"/>
                  </a:lnTo>
                  <a:lnTo>
                    <a:pt x="594374" y="1229832"/>
                  </a:lnTo>
                  <a:cubicBezTo>
                    <a:pt x="578966" y="1227715"/>
                    <a:pt x="563616" y="1225224"/>
                    <a:pt x="548453" y="1221941"/>
                  </a:cubicBezTo>
                  <a:lnTo>
                    <a:pt x="535061" y="1219046"/>
                  </a:lnTo>
                  <a:lnTo>
                    <a:pt x="519638" y="1276315"/>
                  </a:lnTo>
                  <a:lnTo>
                    <a:pt x="547445" y="1283803"/>
                  </a:lnTo>
                  <a:lnTo>
                    <a:pt x="555782" y="1252872"/>
                  </a:lnTo>
                  <a:cubicBezTo>
                    <a:pt x="590126" y="1259525"/>
                    <a:pt x="625075" y="1263370"/>
                    <a:pt x="660053" y="1264320"/>
                  </a:cubicBezTo>
                  <a:lnTo>
                    <a:pt x="659534" y="1294675"/>
                  </a:lnTo>
                  <a:lnTo>
                    <a:pt x="688334" y="1295150"/>
                  </a:lnTo>
                  <a:lnTo>
                    <a:pt x="689328" y="1235822"/>
                  </a:lnTo>
                  <a:lnTo>
                    <a:pt x="674755" y="1235750"/>
                  </a:lnTo>
                  <a:cubicBezTo>
                    <a:pt x="657490" y="1235664"/>
                    <a:pt x="640210" y="1234656"/>
                    <a:pt x="622987" y="1233115"/>
                  </a:cubicBezTo>
                  <a:lnTo>
                    <a:pt x="630907" y="1150790"/>
                  </a:lnTo>
                  <a:cubicBezTo>
                    <a:pt x="710885" y="1148299"/>
                    <a:pt x="800813" y="1141862"/>
                    <a:pt x="882936" y="1109707"/>
                  </a:cubicBezTo>
                  <a:lnTo>
                    <a:pt x="891634" y="1129666"/>
                  </a:lnTo>
                  <a:cubicBezTo>
                    <a:pt x="859493" y="1144022"/>
                    <a:pt x="825941" y="1154938"/>
                    <a:pt x="792000" y="1161677"/>
                  </a:cubicBezTo>
                  <a:lnTo>
                    <a:pt x="777744" y="1164499"/>
                  </a:lnTo>
                  <a:lnTo>
                    <a:pt x="805522" y="1297858"/>
                  </a:lnTo>
                  <a:lnTo>
                    <a:pt x="833702" y="1291982"/>
                  </a:lnTo>
                  <a:lnTo>
                    <a:pt x="811814" y="1186877"/>
                  </a:lnTo>
                  <a:cubicBezTo>
                    <a:pt x="865915" y="1174421"/>
                    <a:pt x="918864" y="1152375"/>
                    <a:pt x="966427" y="1122466"/>
                  </a:cubicBezTo>
                  <a:lnTo>
                    <a:pt x="981144" y="1144109"/>
                  </a:lnTo>
                  <a:cubicBezTo>
                    <a:pt x="965261" y="1153915"/>
                    <a:pt x="949003" y="1163117"/>
                    <a:pt x="932314" y="1171411"/>
                  </a:cubicBezTo>
                  <a:lnTo>
                    <a:pt x="920030" y="1177502"/>
                  </a:lnTo>
                  <a:lnTo>
                    <a:pt x="943733" y="1231862"/>
                  </a:lnTo>
                  <a:lnTo>
                    <a:pt x="970142" y="1220357"/>
                  </a:lnTo>
                  <a:lnTo>
                    <a:pt x="957312" y="1190967"/>
                  </a:lnTo>
                  <a:cubicBezTo>
                    <a:pt x="988286" y="1174738"/>
                    <a:pt x="1018008" y="1155902"/>
                    <a:pt x="1045915" y="1134835"/>
                  </a:cubicBezTo>
                  <a:lnTo>
                    <a:pt x="1064448" y="1158869"/>
                  </a:lnTo>
                  <a:lnTo>
                    <a:pt x="1087258" y="1141258"/>
                  </a:lnTo>
                  <a:lnTo>
                    <a:pt x="1050984" y="1094270"/>
                  </a:lnTo>
                  <a:lnTo>
                    <a:pt x="1039550" y="1103328"/>
                  </a:lnTo>
                  <a:cubicBezTo>
                    <a:pt x="1028462" y="1112126"/>
                    <a:pt x="1016928" y="1120378"/>
                    <a:pt x="1005235" y="1128384"/>
                  </a:cubicBezTo>
                  <a:lnTo>
                    <a:pt x="974275" y="1082779"/>
                  </a:lnTo>
                  <a:lnTo>
                    <a:pt x="962338" y="1090656"/>
                  </a:lnTo>
                  <a:cubicBezTo>
                    <a:pt x="947952" y="1100290"/>
                    <a:pt x="932933" y="1109059"/>
                    <a:pt x="917539" y="1117080"/>
                  </a:cubicBezTo>
                  <a:lnTo>
                    <a:pt x="897912" y="1072051"/>
                  </a:lnTo>
                  <a:lnTo>
                    <a:pt x="884750" y="1077739"/>
                  </a:lnTo>
                  <a:cubicBezTo>
                    <a:pt x="844301" y="1095163"/>
                    <a:pt x="801101" y="1105416"/>
                    <a:pt x="757843" y="1111781"/>
                  </a:cubicBezTo>
                  <a:lnTo>
                    <a:pt x="745906" y="1000584"/>
                  </a:lnTo>
                  <a:lnTo>
                    <a:pt x="731203" y="1002629"/>
                  </a:lnTo>
                  <a:cubicBezTo>
                    <a:pt x="713534" y="1005077"/>
                    <a:pt x="695506" y="1006315"/>
                    <a:pt x="677592" y="1006315"/>
                  </a:cubicBezTo>
                  <a:cubicBezTo>
                    <a:pt x="621994" y="1006315"/>
                    <a:pt x="568094" y="994363"/>
                    <a:pt x="518933" y="972245"/>
                  </a:cubicBezTo>
                  <a:lnTo>
                    <a:pt x="583157" y="851688"/>
                  </a:lnTo>
                  <a:lnTo>
                    <a:pt x="569966" y="845064"/>
                  </a:lnTo>
                  <a:cubicBezTo>
                    <a:pt x="496267" y="808070"/>
                    <a:pt x="450475" y="733867"/>
                    <a:pt x="450475" y="651470"/>
                  </a:cubicBezTo>
                  <a:cubicBezTo>
                    <a:pt x="450475" y="625810"/>
                    <a:pt x="455098" y="601200"/>
                    <a:pt x="463291" y="578275"/>
                  </a:cubicBezTo>
                  <a:lnTo>
                    <a:pt x="538445" y="610675"/>
                  </a:lnTo>
                  <a:cubicBezTo>
                    <a:pt x="523714" y="659851"/>
                    <a:pt x="538387" y="713866"/>
                    <a:pt x="577138" y="748800"/>
                  </a:cubicBezTo>
                  <a:cubicBezTo>
                    <a:pt x="603749" y="772805"/>
                    <a:pt x="638107" y="784843"/>
                    <a:pt x="673891" y="783158"/>
                  </a:cubicBezTo>
                  <a:cubicBezTo>
                    <a:pt x="705110" y="781546"/>
                    <a:pt x="734155" y="769406"/>
                    <a:pt x="756979" y="748670"/>
                  </a:cubicBezTo>
                  <a:lnTo>
                    <a:pt x="1163333" y="1072930"/>
                  </a:lnTo>
                  <a:lnTo>
                    <a:pt x="1181304" y="1050437"/>
                  </a:lnTo>
                  <a:lnTo>
                    <a:pt x="754258" y="709646"/>
                  </a:lnTo>
                  <a:lnTo>
                    <a:pt x="745186" y="719712"/>
                  </a:lnTo>
                  <a:close/>
                </a:path>
              </a:pathLst>
            </a:custGeom>
            <a:solidFill>
              <a:srgbClr val="006260"/>
            </a:solidFill>
            <a:ln w="143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62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1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E5BFA31-1D72-343F-8446-BF93D22E889E}"/>
              </a:ext>
            </a:extLst>
          </p:cNvPr>
          <p:cNvGrpSpPr/>
          <p:nvPr/>
        </p:nvGrpSpPr>
        <p:grpSpPr>
          <a:xfrm>
            <a:off x="936641" y="366600"/>
            <a:ext cx="10318718" cy="1800000"/>
            <a:chOff x="1017921" y="547800"/>
            <a:chExt cx="10318718" cy="180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3FB6B2F-8402-9E87-A65C-CB28CD6DCEB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VETOR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VECTOR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3636FE-B2CF-C8F9-DBB0-FC13D7AA530C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y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(</a:t>
              </a:r>
              <a:r>
                <a:rPr lang="pt-BR" sz="2000" dirty="0">
                  <a:solidFill>
                    <a:srgbClr val="00FF00"/>
                  </a:solidFill>
                  <a:latin typeface="Myriad Pro SemiExt" panose="020B0505030403020204"/>
                </a:rPr>
                <a:t>‘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melão’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‘maçã’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‘maçã’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‘uva’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</a:rPr>
                <a:t>‘kiwi’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1080F9-B11B-2C0F-CE80-71F7FD35F669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529000"/>
            <a:ext cx="10318718" cy="1800000"/>
            <a:chOff x="1017921" y="547800"/>
            <a:chExt cx="10318718" cy="1800000"/>
          </a:xfrm>
          <a:solidFill>
            <a:schemeClr val="bg1">
              <a:lumMod val="75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chemeClr val="bg1">
                      <a:lumMod val="65000"/>
                    </a:schemeClr>
                  </a:solidFill>
                  <a:latin typeface="Myriad Pro SemiExt" panose="020B0505030403020204"/>
                </a:rPr>
                <a:t>PILHA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STACK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F2D576-7737-B452-CE79-D94075BBEF7E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</a:rPr>
                <a:t>x &lt;- c(5, 10, 15, 20, 25)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pt-BR" sz="2000" dirty="0">
                <a:solidFill>
                  <a:schemeClr val="bg1">
                    <a:lumMod val="65000"/>
                  </a:schemeClr>
                </a:solidFill>
                <a:latin typeface="Myriad Pro SemiExt" panose="020B0505030403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</a:rPr>
                <a:t>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000" dirty="0">
                  <a:solidFill>
                    <a:schemeClr val="bg1">
                      <a:lumMod val="65000"/>
                    </a:schemeClr>
                  </a:solidFill>
                  <a:latin typeface="Myriad Pro SemiExt" panose="020B0505030403020204"/>
                </a:rPr>
                <a:t>25, 20, 15, 10, 5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4668075-DCCD-73D7-FA95-D17D1C4D94BB}"/>
              </a:ext>
            </a:extLst>
          </p:cNvPr>
          <p:cNvGrpSpPr/>
          <p:nvPr/>
        </p:nvGrpSpPr>
        <p:grpSpPr>
          <a:xfrm>
            <a:off x="936641" y="4691401"/>
            <a:ext cx="10318718" cy="1800000"/>
            <a:chOff x="1017921" y="547800"/>
            <a:chExt cx="10318718" cy="1800000"/>
          </a:xfrm>
          <a:solidFill>
            <a:schemeClr val="bg1">
              <a:lumMod val="75000"/>
            </a:schemeClr>
          </a:solidFill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AE5AC3D-0B51-2A93-2104-DF51A6A7569F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chemeClr val="bg1">
                      <a:lumMod val="65000"/>
                    </a:schemeClr>
                  </a:solidFill>
                  <a:latin typeface="Myriad Pro SemiExt" panose="020B0505030403020204"/>
                </a:rPr>
                <a:t>FILA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QUEUE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591866-79CC-B98C-AC4B-82F48E09A281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</a:rPr>
                <a:t>x &lt;- c(5, 10, 15, 20, 25)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pt-BR" sz="2000" dirty="0">
                <a:solidFill>
                  <a:schemeClr val="bg1">
                    <a:lumMod val="65000"/>
                  </a:schemeClr>
                </a:solidFill>
                <a:latin typeface="Myriad Pro SemiExt" panose="020B0505030403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</a:rPr>
                <a:t>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000" dirty="0">
                  <a:solidFill>
                    <a:schemeClr val="bg1">
                      <a:lumMod val="65000"/>
                    </a:schemeClr>
                  </a:solidFill>
                  <a:latin typeface="Myriad Pro SemiExt" panose="020B0505030403020204"/>
                </a:rPr>
                <a:t>5, 10, 15, 20, 25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54A995-A9E5-C123-5C70-AD1464301B0B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0201E-DAD4-66B2-2E01-CBC262915CA2}"/>
              </a:ext>
            </a:extLst>
          </p:cNvPr>
          <p:cNvSpPr txBox="1"/>
          <p:nvPr/>
        </p:nvSpPr>
        <p:spPr>
          <a:xfrm>
            <a:off x="936641" y="6051246"/>
            <a:ext cx="177375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16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First</a:t>
            </a:r>
            <a:r>
              <a:rPr lang="pt-B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 In, </a:t>
            </a:r>
            <a:r>
              <a:rPr lang="pt-BR" sz="16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First</a:t>
            </a:r>
            <a:r>
              <a:rPr lang="pt-B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 Out</a:t>
            </a:r>
            <a:endParaRPr lang="pt-BR" sz="1600" i="1" dirty="0">
              <a:solidFill>
                <a:schemeClr val="bg1">
                  <a:lumMod val="65000"/>
                </a:schemeClr>
              </a:solidFill>
              <a:latin typeface="Myriad Pro SemiExt" panose="020B05050304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9A2112-B904-E3CC-5165-642BA0C56EE7}"/>
              </a:ext>
            </a:extLst>
          </p:cNvPr>
          <p:cNvSpPr txBox="1"/>
          <p:nvPr/>
        </p:nvSpPr>
        <p:spPr>
          <a:xfrm>
            <a:off x="936640" y="3888845"/>
            <a:ext cx="177375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16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Last</a:t>
            </a:r>
            <a:r>
              <a:rPr lang="pt-B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 In, </a:t>
            </a:r>
            <a:r>
              <a:rPr lang="pt-BR" sz="16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First</a:t>
            </a:r>
            <a:r>
              <a:rPr lang="pt-B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Myriad Pro SemiExt" panose="020B0505030403020204" pitchFamily="34" charset="0"/>
              </a:rPr>
              <a:t> Out</a:t>
            </a:r>
            <a:endParaRPr lang="pt-BR" sz="1600" i="1" dirty="0">
              <a:solidFill>
                <a:schemeClr val="bg1">
                  <a:lumMod val="65000"/>
                </a:schemeClr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49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E5BFA31-1D72-343F-8446-BF93D22E889E}"/>
              </a:ext>
            </a:extLst>
          </p:cNvPr>
          <p:cNvGrpSpPr/>
          <p:nvPr/>
        </p:nvGrpSpPr>
        <p:grpSpPr>
          <a:xfrm>
            <a:off x="936641" y="366600"/>
            <a:ext cx="10318718" cy="1800000"/>
            <a:chOff x="1017921" y="547800"/>
            <a:chExt cx="10318718" cy="1800000"/>
          </a:xfrm>
          <a:solidFill>
            <a:schemeClr val="bg1">
              <a:lumMod val="75000"/>
            </a:schemeClr>
          </a:solidFill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3FB6B2F-8402-9E87-A65C-CB28CD6DCEB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VETOR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VECTOR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3636FE-B2CF-C8F9-DBB0-FC13D7AA530C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&lt;- c(5, 10, 15, 20, 25)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y &lt;- c(‘melão’, ‘maçã’, ‘maçã’, ‘uva’, ‘kiwi’)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1080F9-B11B-2C0F-CE80-71F7FD35F669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529000"/>
            <a:ext cx="10318718" cy="1800000"/>
            <a:chOff x="1017921" y="547800"/>
            <a:chExt cx="10318718" cy="18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PILHA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STACK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F2D576-7737-B452-CE79-D94075BBEF7E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25, 20, 15, 10, 5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4668075-DCCD-73D7-FA95-D17D1C4D94BB}"/>
              </a:ext>
            </a:extLst>
          </p:cNvPr>
          <p:cNvGrpSpPr/>
          <p:nvPr/>
        </p:nvGrpSpPr>
        <p:grpSpPr>
          <a:xfrm>
            <a:off x="936641" y="4691401"/>
            <a:ext cx="10318718" cy="1800000"/>
            <a:chOff x="1017921" y="547800"/>
            <a:chExt cx="10318718" cy="180000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AE5AC3D-0B51-2A93-2104-DF51A6A7569F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FILA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QUEUE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591866-79CC-B98C-AC4B-82F48E09A281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5, 10, 15, 20, 25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54A995-A9E5-C123-5C70-AD1464301B0B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0201E-DAD4-66B2-2E01-CBC262915CA2}"/>
              </a:ext>
            </a:extLst>
          </p:cNvPr>
          <p:cNvSpPr txBox="1"/>
          <p:nvPr/>
        </p:nvSpPr>
        <p:spPr>
          <a:xfrm>
            <a:off x="936641" y="6051246"/>
            <a:ext cx="17737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First</a:t>
            </a:r>
            <a:r>
              <a:rPr kumimoji="0" lang="pt-BR" sz="1600" b="0" i="1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In, </a:t>
            </a:r>
            <a:r>
              <a:rPr kumimoji="0" lang="pt-B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First</a:t>
            </a:r>
            <a:r>
              <a:rPr kumimoji="0" lang="pt-BR" sz="1600" b="0" i="1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Out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9A2112-B904-E3CC-5165-642BA0C56EE7}"/>
              </a:ext>
            </a:extLst>
          </p:cNvPr>
          <p:cNvSpPr txBox="1"/>
          <p:nvPr/>
        </p:nvSpPr>
        <p:spPr>
          <a:xfrm>
            <a:off x="936640" y="3888845"/>
            <a:ext cx="17737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Last</a:t>
            </a:r>
            <a:r>
              <a:rPr kumimoji="0" lang="pt-BR" sz="1600" b="0" i="1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In, </a:t>
            </a:r>
            <a:r>
              <a:rPr kumimoji="0" lang="pt-B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First</a:t>
            </a:r>
            <a:r>
              <a:rPr kumimoji="0" lang="pt-BR" sz="1600" b="0" i="1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79732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888C4B-AEE7-C1E9-470C-55DB72BEE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6" y="0"/>
            <a:ext cx="8396748" cy="68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979000"/>
            <a:ext cx="2812399" cy="900000"/>
            <a:chOff x="1017921" y="997800"/>
            <a:chExt cx="2812399" cy="9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MATRIZ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MATRIX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6C3115-421D-541D-4E55-7B1921F9514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57085" y="712174"/>
            <a:ext cx="5329764" cy="4533652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285851-6C43-CDA9-75A9-FCBA3813126C}"/>
              </a:ext>
            </a:extLst>
          </p:cNvPr>
          <p:cNvSpPr/>
          <p:nvPr/>
        </p:nvSpPr>
        <p:spPr>
          <a:xfrm>
            <a:off x="6421967" y="5764036"/>
            <a:ext cx="36000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Todos os dados pertencem a mesma categoria</a:t>
            </a:r>
          </a:p>
        </p:txBody>
      </p:sp>
    </p:spTree>
    <p:extLst>
      <p:ext uri="{BB962C8B-B14F-4D97-AF65-F5344CB8AC3E}">
        <p14:creationId xmlns:p14="http://schemas.microsoft.com/office/powerpoint/2010/main" val="359231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5EE36C-053F-95FC-04E6-832F725BA27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5556610" y="2021427"/>
            <a:ext cx="1133216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AB9FF-3EE9-D96F-763E-A8C48BC4EED9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689826" y="2021427"/>
            <a:ext cx="0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409EF2-3DEA-63A0-46AB-E7BD5117531C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6689826" y="2021427"/>
            <a:ext cx="1133216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890BDE-9B08-05BA-63D2-5862DF815D59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423394" y="3139809"/>
            <a:ext cx="1133216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C710C0-D037-0C4C-C76F-5CCBB85941F2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>
            <a:off x="6689826" y="3139809"/>
            <a:ext cx="0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5D2525-B6CD-F33D-30D2-F4616E5C9DDB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6689826" y="3139809"/>
            <a:ext cx="1133216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D86586-2D1D-D788-2FEC-0BD0488DF00E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>
            <a:off x="5556610" y="3139809"/>
            <a:ext cx="0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6A4E44-21E1-0A43-1FB3-03697950971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6689826" y="4258191"/>
            <a:ext cx="0" cy="578382"/>
          </a:xfrm>
          <a:prstGeom prst="line">
            <a:avLst/>
          </a:prstGeom>
          <a:solidFill>
            <a:srgbClr val="006260"/>
          </a:solidFill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E09C1C-39FA-AACD-D4E4-D2457A8B5C8C}"/>
              </a:ext>
            </a:extLst>
          </p:cNvPr>
          <p:cNvCxnSpPr>
            <a:stCxn id="16" idx="2"/>
            <a:endCxn id="27" idx="0"/>
          </p:cNvCxnSpPr>
          <p:nvPr/>
        </p:nvCxnSpPr>
        <p:spPr>
          <a:xfrm>
            <a:off x="4423394" y="4258191"/>
            <a:ext cx="0" cy="578382"/>
          </a:xfrm>
          <a:prstGeom prst="line">
            <a:avLst/>
          </a:prstGeom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979000"/>
            <a:ext cx="2812399" cy="900000"/>
            <a:chOff x="1017921" y="997800"/>
            <a:chExt cx="2812399" cy="9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ÁRVORE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TREE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B7AC3-8372-9D9B-1A2B-117668D76FF4}"/>
              </a:ext>
            </a:extLst>
          </p:cNvPr>
          <p:cNvSpPr/>
          <p:nvPr/>
        </p:nvSpPr>
        <p:spPr>
          <a:xfrm>
            <a:off x="6419826" y="1481427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92FDE-769F-097E-5014-1D4076E7C07A}"/>
              </a:ext>
            </a:extLst>
          </p:cNvPr>
          <p:cNvSpPr/>
          <p:nvPr/>
        </p:nvSpPr>
        <p:spPr>
          <a:xfrm>
            <a:off x="5286610" y="2599809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7591AB-10A1-03F5-9AC9-87727D75EBA7}"/>
              </a:ext>
            </a:extLst>
          </p:cNvPr>
          <p:cNvSpPr/>
          <p:nvPr/>
        </p:nvSpPr>
        <p:spPr>
          <a:xfrm>
            <a:off x="6419826" y="2599809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D5E45F-42C9-D8E3-F850-8DD373604B5A}"/>
              </a:ext>
            </a:extLst>
          </p:cNvPr>
          <p:cNvSpPr/>
          <p:nvPr/>
        </p:nvSpPr>
        <p:spPr>
          <a:xfrm>
            <a:off x="7553042" y="2599809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805E7B-8F50-04AD-851F-63ED644F53D1}"/>
              </a:ext>
            </a:extLst>
          </p:cNvPr>
          <p:cNvSpPr/>
          <p:nvPr/>
        </p:nvSpPr>
        <p:spPr>
          <a:xfrm>
            <a:off x="4153394" y="3718191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F7378D-B1DE-9BC6-CEF5-2B471BF6AF3F}"/>
              </a:ext>
            </a:extLst>
          </p:cNvPr>
          <p:cNvSpPr/>
          <p:nvPr/>
        </p:nvSpPr>
        <p:spPr>
          <a:xfrm>
            <a:off x="5286610" y="3718191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8EB844-DAD5-F6A5-6F44-9310EB1BC56B}"/>
              </a:ext>
            </a:extLst>
          </p:cNvPr>
          <p:cNvSpPr/>
          <p:nvPr/>
        </p:nvSpPr>
        <p:spPr>
          <a:xfrm>
            <a:off x="6419826" y="3718191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0583C-8C4E-01B5-51E5-6C10745A73A0}"/>
              </a:ext>
            </a:extLst>
          </p:cNvPr>
          <p:cNvSpPr/>
          <p:nvPr/>
        </p:nvSpPr>
        <p:spPr>
          <a:xfrm>
            <a:off x="7553042" y="3718191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DCD12-03D5-6126-FD99-68D191DA4140}"/>
              </a:ext>
            </a:extLst>
          </p:cNvPr>
          <p:cNvSpPr/>
          <p:nvPr/>
        </p:nvSpPr>
        <p:spPr>
          <a:xfrm>
            <a:off x="6419826" y="4836573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J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F20EF3E-9A90-0C29-1190-9F6C2EC3C8BA}"/>
              </a:ext>
            </a:extLst>
          </p:cNvPr>
          <p:cNvSpPr/>
          <p:nvPr/>
        </p:nvSpPr>
        <p:spPr>
          <a:xfrm>
            <a:off x="9000661" y="1481427"/>
            <a:ext cx="360000" cy="540000"/>
          </a:xfrm>
          <a:prstGeom prst="rightBrace">
            <a:avLst/>
          </a:prstGeom>
          <a:noFill/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b="1" dirty="0">
              <a:highlight>
                <a:srgbClr val="D0C544"/>
              </a:highlight>
              <a:latin typeface="Myriad Pro SemiExt" panose="020B0505030403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7827AE-AFBD-64C1-289B-170692A75D60}"/>
              </a:ext>
            </a:extLst>
          </p:cNvPr>
          <p:cNvSpPr/>
          <p:nvPr/>
        </p:nvSpPr>
        <p:spPr>
          <a:xfrm>
            <a:off x="9593877" y="1481427"/>
            <a:ext cx="156344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131126"/>
                </a:solidFill>
                <a:latin typeface="Myriad Pro SemiExt" panose="020B0505030403020204"/>
              </a:rPr>
              <a:t>Raiz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6AA12FB-A56C-F778-57E9-839DBBEAFAA1}"/>
              </a:ext>
            </a:extLst>
          </p:cNvPr>
          <p:cNvSpPr/>
          <p:nvPr/>
        </p:nvSpPr>
        <p:spPr>
          <a:xfrm>
            <a:off x="9000971" y="2599809"/>
            <a:ext cx="360000" cy="1658382"/>
          </a:xfrm>
          <a:prstGeom prst="rightBrace">
            <a:avLst/>
          </a:prstGeom>
          <a:noFill/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b="1">
              <a:highlight>
                <a:srgbClr val="D0C544"/>
              </a:highlight>
              <a:latin typeface="Myriad Pro SemiExt" panose="020B050503040302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6452D-CC97-97A6-36FD-E708815F329A}"/>
              </a:ext>
            </a:extLst>
          </p:cNvPr>
          <p:cNvSpPr/>
          <p:nvPr/>
        </p:nvSpPr>
        <p:spPr>
          <a:xfrm>
            <a:off x="9593877" y="3153547"/>
            <a:ext cx="156344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131126"/>
                </a:solidFill>
                <a:latin typeface="Myriad Pro SemiExt" panose="020B0505030403020204"/>
              </a:rPr>
              <a:t>Ramos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0CB5AB70-DAB7-5FE6-99F2-67642D5A4C93}"/>
              </a:ext>
            </a:extLst>
          </p:cNvPr>
          <p:cNvSpPr/>
          <p:nvPr/>
        </p:nvSpPr>
        <p:spPr>
          <a:xfrm>
            <a:off x="9000661" y="4836573"/>
            <a:ext cx="360000" cy="540000"/>
          </a:xfrm>
          <a:prstGeom prst="rightBrace">
            <a:avLst/>
          </a:prstGeom>
          <a:noFill/>
          <a:ln w="38100"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b="1">
              <a:highlight>
                <a:srgbClr val="D0C544"/>
              </a:highlight>
              <a:latin typeface="Myriad Pro SemiExt" panose="020B0505030403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3B487-49F9-5EDB-A9F2-7251C531B7E3}"/>
              </a:ext>
            </a:extLst>
          </p:cNvPr>
          <p:cNvSpPr/>
          <p:nvPr/>
        </p:nvSpPr>
        <p:spPr>
          <a:xfrm>
            <a:off x="9593877" y="4825667"/>
            <a:ext cx="156344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131126"/>
                </a:solidFill>
                <a:latin typeface="Myriad Pro SemiExt" panose="020B0505030403020204"/>
              </a:rPr>
              <a:t>Folhas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B2AC83-7CC5-A9D9-7BA9-3B544E1E58D0}"/>
              </a:ext>
            </a:extLst>
          </p:cNvPr>
          <p:cNvSpPr/>
          <p:nvPr/>
        </p:nvSpPr>
        <p:spPr>
          <a:xfrm>
            <a:off x="4153394" y="4836573"/>
            <a:ext cx="540000" cy="540000"/>
          </a:xfrm>
          <a:prstGeom prst="rect">
            <a:avLst/>
          </a:prstGeom>
          <a:solidFill>
            <a:srgbClr val="006260"/>
          </a:solidFill>
          <a:ln>
            <a:solidFill>
              <a:srgbClr val="00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yriad Pro SemiExt" panose="020B0505030403020204"/>
              </a:rPr>
              <a:t>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5AB054-1A0D-1650-9F11-9407E1A46DB1}"/>
              </a:ext>
            </a:extLst>
          </p:cNvPr>
          <p:cNvSpPr/>
          <p:nvPr/>
        </p:nvSpPr>
        <p:spPr>
          <a:xfrm>
            <a:off x="6421967" y="5764036"/>
            <a:ext cx="36000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Possui estrutura não-sequencial hierárquica</a:t>
            </a:r>
          </a:p>
        </p:txBody>
      </p:sp>
    </p:spTree>
    <p:extLst>
      <p:ext uri="{BB962C8B-B14F-4D97-AF65-F5344CB8AC3E}">
        <p14:creationId xmlns:p14="http://schemas.microsoft.com/office/powerpoint/2010/main" val="314120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979000"/>
            <a:ext cx="2812399" cy="900000"/>
            <a:chOff x="1017921" y="997800"/>
            <a:chExt cx="2812399" cy="9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GRAFO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GRAPH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FFA644-964C-84F2-E80E-DF4FCAEB6E2B}"/>
              </a:ext>
            </a:extLst>
          </p:cNvPr>
          <p:cNvGrpSpPr/>
          <p:nvPr/>
        </p:nvGrpSpPr>
        <p:grpSpPr>
          <a:xfrm>
            <a:off x="5685535" y="1481427"/>
            <a:ext cx="3939648" cy="3895146"/>
            <a:chOff x="4207410" y="622852"/>
            <a:chExt cx="3939648" cy="3895146"/>
          </a:xfrm>
          <a:solidFill>
            <a:srgbClr val="006260"/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469F82D-8D2A-18DC-DC19-3FABF97396D6}"/>
                </a:ext>
              </a:extLst>
            </p:cNvPr>
            <p:cNvCxnSpPr>
              <a:stCxn id="31" idx="0"/>
              <a:endCxn id="26" idx="4"/>
            </p:cNvCxnSpPr>
            <p:nvPr/>
          </p:nvCxnSpPr>
          <p:spPr>
            <a:xfrm flipV="1">
              <a:off x="4477410" y="3399616"/>
              <a:ext cx="0" cy="578382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99153F4-3E50-A5B7-161C-58869BB02996}"/>
                </a:ext>
              </a:extLst>
            </p:cNvPr>
            <p:cNvCxnSpPr>
              <a:stCxn id="31" idx="6"/>
              <a:endCxn id="30" idx="2"/>
            </p:cNvCxnSpPr>
            <p:nvPr/>
          </p:nvCxnSpPr>
          <p:spPr>
            <a:xfrm>
              <a:off x="4747410" y="4247998"/>
              <a:ext cx="1726432" cy="0"/>
            </a:xfrm>
            <a:prstGeom prst="line">
              <a:avLst/>
            </a:prstGeom>
            <a:grpFill/>
            <a:ln w="127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530E18-C9C3-C784-80C0-C4C56807776D}"/>
                </a:ext>
              </a:extLst>
            </p:cNvPr>
            <p:cNvCxnSpPr>
              <a:cxnSpLocks/>
              <a:stCxn id="31" idx="7"/>
              <a:endCxn id="27" idx="3"/>
            </p:cNvCxnSpPr>
            <p:nvPr/>
          </p:nvCxnSpPr>
          <p:spPr>
            <a:xfrm flipV="1">
              <a:off x="4668329" y="3320535"/>
              <a:ext cx="751378" cy="736544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35A81F9-2722-BA06-A5CE-E8E2239B876A}"/>
                </a:ext>
              </a:extLst>
            </p:cNvPr>
            <p:cNvCxnSpPr>
              <a:cxnSpLocks/>
              <a:stCxn id="22" idx="3"/>
              <a:endCxn id="23" idx="7"/>
            </p:cNvCxnSpPr>
            <p:nvPr/>
          </p:nvCxnSpPr>
          <p:spPr>
            <a:xfrm flipH="1">
              <a:off x="5801545" y="1083771"/>
              <a:ext cx="751378" cy="736544"/>
            </a:xfrm>
            <a:prstGeom prst="line">
              <a:avLst/>
            </a:prstGeom>
            <a:grpFill/>
            <a:ln w="762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EF06F-ABBE-DBCE-7F92-17EBC3351C61}"/>
                </a:ext>
              </a:extLst>
            </p:cNvPr>
            <p:cNvCxnSpPr>
              <a:stCxn id="22" idx="5"/>
              <a:endCxn id="25" idx="1"/>
            </p:cNvCxnSpPr>
            <p:nvPr/>
          </p:nvCxnSpPr>
          <p:spPr>
            <a:xfrm>
              <a:off x="6934761" y="1083771"/>
              <a:ext cx="751378" cy="736544"/>
            </a:xfrm>
            <a:prstGeom prst="line">
              <a:avLst/>
            </a:prstGeom>
            <a:grpFill/>
            <a:ln w="127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9067B8-2B86-E728-BA15-87EE73D076FF}"/>
                </a:ext>
              </a:extLst>
            </p:cNvPr>
            <p:cNvCxnSpPr>
              <a:stCxn id="22" idx="4"/>
              <a:endCxn id="24" idx="0"/>
            </p:cNvCxnSpPr>
            <p:nvPr/>
          </p:nvCxnSpPr>
          <p:spPr>
            <a:xfrm>
              <a:off x="6743842" y="1162852"/>
              <a:ext cx="0" cy="578382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53C8B7-CC06-4484-1C91-95F66DF0B1C8}"/>
                </a:ext>
              </a:extLst>
            </p:cNvPr>
            <p:cNvCxnSpPr>
              <a:stCxn id="23" idx="3"/>
              <a:endCxn id="26" idx="7"/>
            </p:cNvCxnSpPr>
            <p:nvPr/>
          </p:nvCxnSpPr>
          <p:spPr>
            <a:xfrm flipH="1">
              <a:off x="4668329" y="2202153"/>
              <a:ext cx="751378" cy="736544"/>
            </a:xfrm>
            <a:prstGeom prst="line">
              <a:avLst/>
            </a:prstGeom>
            <a:grpFill/>
            <a:ln w="127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52D3E6-501D-77FB-7453-171A0C56D1A6}"/>
                </a:ext>
              </a:extLst>
            </p:cNvPr>
            <p:cNvCxnSpPr>
              <a:stCxn id="25" idx="4"/>
              <a:endCxn id="29" idx="0"/>
            </p:cNvCxnSpPr>
            <p:nvPr/>
          </p:nvCxnSpPr>
          <p:spPr>
            <a:xfrm>
              <a:off x="7877058" y="2281234"/>
              <a:ext cx="0" cy="578382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23319D-795F-A19D-13DA-0E60D07542F0}"/>
                </a:ext>
              </a:extLst>
            </p:cNvPr>
            <p:cNvCxnSpPr>
              <a:stCxn id="30" idx="0"/>
              <a:endCxn id="28" idx="4"/>
            </p:cNvCxnSpPr>
            <p:nvPr/>
          </p:nvCxnSpPr>
          <p:spPr>
            <a:xfrm flipV="1">
              <a:off x="6743842" y="3399616"/>
              <a:ext cx="0" cy="578382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FD3BBE-8E28-51CF-36E2-2EB5D9E6E3BE}"/>
                </a:ext>
              </a:extLst>
            </p:cNvPr>
            <p:cNvCxnSpPr>
              <a:stCxn id="30" idx="7"/>
              <a:endCxn id="29" idx="4"/>
            </p:cNvCxnSpPr>
            <p:nvPr/>
          </p:nvCxnSpPr>
          <p:spPr>
            <a:xfrm flipV="1">
              <a:off x="6934761" y="3399616"/>
              <a:ext cx="942297" cy="657463"/>
            </a:xfrm>
            <a:prstGeom prst="line">
              <a:avLst/>
            </a:prstGeom>
            <a:grpFill/>
            <a:ln w="127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A560D6-C7A9-6004-61A8-C09ED81F2D24}"/>
                </a:ext>
              </a:extLst>
            </p:cNvPr>
            <p:cNvCxnSpPr>
              <a:cxnSpLocks/>
              <a:stCxn id="24" idx="3"/>
              <a:endCxn id="27" idx="7"/>
            </p:cNvCxnSpPr>
            <p:nvPr/>
          </p:nvCxnSpPr>
          <p:spPr>
            <a:xfrm flipH="1">
              <a:off x="5801545" y="2202153"/>
              <a:ext cx="751378" cy="736544"/>
            </a:xfrm>
            <a:prstGeom prst="line">
              <a:avLst/>
            </a:prstGeom>
            <a:grpFill/>
            <a:ln w="127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3439AB-DDA1-A366-2CF2-C85B877B55DF}"/>
                </a:ext>
              </a:extLst>
            </p:cNvPr>
            <p:cNvCxnSpPr>
              <a:stCxn id="24" idx="4"/>
              <a:endCxn id="28" idx="0"/>
            </p:cNvCxnSpPr>
            <p:nvPr/>
          </p:nvCxnSpPr>
          <p:spPr>
            <a:xfrm>
              <a:off x="6743842" y="2281234"/>
              <a:ext cx="0" cy="578382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B8094D-4312-0B76-CD80-46CA70C20956}"/>
                </a:ext>
              </a:extLst>
            </p:cNvPr>
            <p:cNvCxnSpPr>
              <a:stCxn id="24" idx="5"/>
              <a:endCxn id="29" idx="1"/>
            </p:cNvCxnSpPr>
            <p:nvPr/>
          </p:nvCxnSpPr>
          <p:spPr>
            <a:xfrm>
              <a:off x="6934761" y="2202153"/>
              <a:ext cx="751378" cy="736544"/>
            </a:xfrm>
            <a:prstGeom prst="line">
              <a:avLst/>
            </a:prstGeom>
            <a:grpFill/>
            <a:ln w="762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B29EE9-54AD-69E5-774F-BD56C26B27F6}"/>
                </a:ext>
              </a:extLst>
            </p:cNvPr>
            <p:cNvCxnSpPr>
              <a:stCxn id="27" idx="5"/>
            </p:cNvCxnSpPr>
            <p:nvPr/>
          </p:nvCxnSpPr>
          <p:spPr>
            <a:xfrm>
              <a:off x="5801545" y="3320535"/>
              <a:ext cx="942297" cy="927463"/>
            </a:xfrm>
            <a:prstGeom prst="line">
              <a:avLst/>
            </a:prstGeom>
            <a:grpFill/>
            <a:ln w="762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66A3A3-784F-3574-AB98-F3E61C180453}"/>
                </a:ext>
              </a:extLst>
            </p:cNvPr>
            <p:cNvCxnSpPr>
              <a:stCxn id="28" idx="2"/>
              <a:endCxn id="27" idx="6"/>
            </p:cNvCxnSpPr>
            <p:nvPr/>
          </p:nvCxnSpPr>
          <p:spPr>
            <a:xfrm flipH="1">
              <a:off x="5880626" y="3129616"/>
              <a:ext cx="593216" cy="0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F320B0-035C-E4CC-7BB6-C506ABBCF023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7013842" y="3129616"/>
              <a:ext cx="593216" cy="0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5960E-165C-ED8E-F7F6-56C77FC4C809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>
              <a:off x="5880626" y="2011234"/>
              <a:ext cx="593216" cy="0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B67B41-8D5B-312D-7A0D-13C02EEAAE9C}"/>
                </a:ext>
              </a:extLst>
            </p:cNvPr>
            <p:cNvCxnSpPr>
              <a:cxnSpLocks/>
              <a:stCxn id="27" idx="2"/>
              <a:endCxn id="26" idx="6"/>
            </p:cNvCxnSpPr>
            <p:nvPr/>
          </p:nvCxnSpPr>
          <p:spPr>
            <a:xfrm flipH="1">
              <a:off x="4747410" y="3129616"/>
              <a:ext cx="593216" cy="0"/>
            </a:xfrm>
            <a:prstGeom prst="line">
              <a:avLst/>
            </a:prstGeom>
            <a:grpFill/>
            <a:ln w="38100">
              <a:solidFill>
                <a:srgbClr val="000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475951-3CFF-6C2D-576F-0CAD2E2797A5}"/>
                </a:ext>
              </a:extLst>
            </p:cNvPr>
            <p:cNvSpPr/>
            <p:nvPr/>
          </p:nvSpPr>
          <p:spPr>
            <a:xfrm>
              <a:off x="6473842" y="622852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D1F5AB-6D4B-FA97-4441-0355628702EF}"/>
                </a:ext>
              </a:extLst>
            </p:cNvPr>
            <p:cNvSpPr/>
            <p:nvPr/>
          </p:nvSpPr>
          <p:spPr>
            <a:xfrm>
              <a:off x="5340626" y="1741234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9DBCD0C-7BFF-6F4D-4378-4157E6AB7C74}"/>
                </a:ext>
              </a:extLst>
            </p:cNvPr>
            <p:cNvSpPr/>
            <p:nvPr/>
          </p:nvSpPr>
          <p:spPr>
            <a:xfrm>
              <a:off x="6473842" y="1741234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C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484464-5B92-0B25-AE68-CFFD1921D0EF}"/>
                </a:ext>
              </a:extLst>
            </p:cNvPr>
            <p:cNvSpPr/>
            <p:nvPr/>
          </p:nvSpPr>
          <p:spPr>
            <a:xfrm>
              <a:off x="7607058" y="1741234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5DA8CA8-4E37-BF96-6845-443D7D30034F}"/>
                </a:ext>
              </a:extLst>
            </p:cNvPr>
            <p:cNvSpPr/>
            <p:nvPr/>
          </p:nvSpPr>
          <p:spPr>
            <a:xfrm>
              <a:off x="4207410" y="2859616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E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68E9A9-17FF-47A2-A492-ECC37D52A9C7}"/>
                </a:ext>
              </a:extLst>
            </p:cNvPr>
            <p:cNvSpPr/>
            <p:nvPr/>
          </p:nvSpPr>
          <p:spPr>
            <a:xfrm>
              <a:off x="5340626" y="2859616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F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4359BB-EF11-9E79-0EBC-52FA55CB396B}"/>
                </a:ext>
              </a:extLst>
            </p:cNvPr>
            <p:cNvSpPr/>
            <p:nvPr/>
          </p:nvSpPr>
          <p:spPr>
            <a:xfrm>
              <a:off x="6473842" y="2859616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G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AACC16-395E-5833-8E93-863B1EFADFBF}"/>
                </a:ext>
              </a:extLst>
            </p:cNvPr>
            <p:cNvSpPr/>
            <p:nvPr/>
          </p:nvSpPr>
          <p:spPr>
            <a:xfrm>
              <a:off x="7607058" y="2859616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BBB451A-4044-62D6-F5BB-2FFD3F60A842}"/>
                </a:ext>
              </a:extLst>
            </p:cNvPr>
            <p:cNvSpPr/>
            <p:nvPr/>
          </p:nvSpPr>
          <p:spPr>
            <a:xfrm>
              <a:off x="6473842" y="3977998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J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5401E6-F2B0-2C40-A80E-6C403690BE30}"/>
                </a:ext>
              </a:extLst>
            </p:cNvPr>
            <p:cNvSpPr/>
            <p:nvPr/>
          </p:nvSpPr>
          <p:spPr>
            <a:xfrm>
              <a:off x="4207410" y="3977998"/>
              <a:ext cx="540000" cy="540000"/>
            </a:xfrm>
            <a:prstGeom prst="ellipse">
              <a:avLst/>
            </a:prstGeom>
            <a:solidFill>
              <a:srgbClr val="006260"/>
            </a:solidFill>
            <a:ln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yriad Pro SemiExt" panose="020B0505030403020204"/>
                </a:rPr>
                <a:t>I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61C16B5-7046-7F3C-705D-0A25C7FB2E80}"/>
              </a:ext>
            </a:extLst>
          </p:cNvPr>
          <p:cNvSpPr/>
          <p:nvPr/>
        </p:nvSpPr>
        <p:spPr>
          <a:xfrm>
            <a:off x="6421967" y="5764036"/>
            <a:ext cx="36000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Possui estrutura não-sequencial </a:t>
            </a:r>
            <a:r>
              <a:rPr lang="pt-BR" sz="2000" dirty="0">
                <a:solidFill>
                  <a:schemeClr val="bg1"/>
                </a:solidFill>
                <a:latin typeface="Myriad Pro SemiExt" panose="020B0505030403020204" pitchFamily="34" charset="0"/>
              </a:rPr>
              <a:t>não-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hierárquica</a:t>
            </a:r>
          </a:p>
        </p:txBody>
      </p:sp>
    </p:spTree>
    <p:extLst>
      <p:ext uri="{BB962C8B-B14F-4D97-AF65-F5344CB8AC3E}">
        <p14:creationId xmlns:p14="http://schemas.microsoft.com/office/powerpoint/2010/main" val="1523938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979000"/>
            <a:ext cx="2812399" cy="900000"/>
            <a:chOff x="1017921" y="997800"/>
            <a:chExt cx="2812399" cy="9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TABELA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DATA FRAME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TIBBLE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E285851-6C43-CDA9-75A9-FCBA3813126C}"/>
              </a:ext>
            </a:extLst>
          </p:cNvPr>
          <p:cNvSpPr/>
          <p:nvPr/>
        </p:nvSpPr>
        <p:spPr>
          <a:xfrm>
            <a:off x="6421967" y="5764036"/>
            <a:ext cx="36000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  <a:latin typeface="Myriad Pro SemiExt" panose="020B0505030403020204" pitchFamily="34" charset="0"/>
              </a:rPr>
              <a:t>Conjunto de vetores nomeados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33B4D-26FD-AB4E-63A0-9F0A02200AF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57085" y="712174"/>
            <a:ext cx="5329764" cy="453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E3BD0-51A5-0156-F5CC-85973780C2D2}"/>
              </a:ext>
            </a:extLst>
          </p:cNvPr>
          <p:cNvSpPr txBox="1"/>
          <p:nvPr/>
        </p:nvSpPr>
        <p:spPr>
          <a:xfrm>
            <a:off x="807353" y="4103552"/>
            <a:ext cx="4176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6260"/>
                </a:solidFill>
                <a:effectLst/>
                <a:latin typeface="Myriad Pro SemiExt" panose="020B0505030403020204"/>
              </a:rPr>
              <a:t>“Tibbles are data frames that are lazy and surly: they do less and complain more.”</a:t>
            </a:r>
            <a:endParaRPr lang="pt-BR" sz="2000" i="1" dirty="0">
              <a:solidFill>
                <a:srgbClr val="006260"/>
              </a:solidFill>
              <a:latin typeface="Myriad Pro SemiExt" panose="020B0505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52294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529000"/>
            <a:ext cx="10318718" cy="1800000"/>
            <a:chOff x="1017921" y="547800"/>
            <a:chExt cx="10318718" cy="18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ARRAY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F2D576-7737-B452-CE79-D94075BBEF7E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y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z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>
                <a:defRPr/>
              </a:pPr>
              <a:endParaRPr lang="pt-BR" sz="2000" dirty="0">
                <a:solidFill>
                  <a:srgbClr val="D60093"/>
                </a:solidFill>
                <a:latin typeface="Myriad Pro SemiExt" panose="020B0505030403020204"/>
              </a:endParaRPr>
            </a:p>
            <a:p>
              <a:pPr>
                <a:defRPr/>
              </a:pP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array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y,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z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811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529000"/>
            <a:ext cx="10318718" cy="1800000"/>
            <a:chOff x="1017921" y="547800"/>
            <a:chExt cx="10318718" cy="18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Myriad Pro SemiExt" panose="020B0505030403020204"/>
                </a:rPr>
                <a:t>LISTA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LIST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F2D576-7737-B452-CE79-D94075BBEF7E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k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matrixA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n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lang="pt-BR" sz="2000" dirty="0">
                  <a:solidFill>
                    <a:srgbClr val="00FF00"/>
                  </a:solidFill>
                  <a:latin typeface="Myriad Pro SemiExt" panose="020B0505030403020204"/>
                </a:rPr>
                <a:t>‘azul’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‘rosa’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‘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roxo’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000" dirty="0">
                  <a:solidFill>
                    <a:prstClr val="white"/>
                  </a:solidFill>
                  <a:latin typeface="Myriad Pro SemiExt" panose="020B0505030403020204"/>
                </a:rPr>
                <a:t>lista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k,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n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705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2B8E4-A78B-8666-FAFA-F6BAAB74E98F}"/>
              </a:ext>
            </a:extLst>
          </p:cNvPr>
          <p:cNvGrpSpPr/>
          <p:nvPr/>
        </p:nvGrpSpPr>
        <p:grpSpPr>
          <a:xfrm>
            <a:off x="936641" y="2529000"/>
            <a:ext cx="10318718" cy="1800000"/>
            <a:chOff x="1017921" y="547800"/>
            <a:chExt cx="10318718" cy="18000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8969966-4472-D2E0-4177-E94CB71FD773}"/>
                </a:ext>
              </a:extLst>
            </p:cNvPr>
            <p:cNvSpPr/>
            <p:nvPr/>
          </p:nvSpPr>
          <p:spPr>
            <a:xfrm>
              <a:off x="1017921" y="997800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rgbClr val="006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LISTA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LIST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F2D576-7737-B452-CE79-D94075BBEF7E}"/>
                </a:ext>
              </a:extLst>
            </p:cNvPr>
            <p:cNvSpPr/>
            <p:nvPr/>
          </p:nvSpPr>
          <p:spPr>
            <a:xfrm>
              <a:off x="4136639" y="547800"/>
              <a:ext cx="7200000" cy="1800000"/>
            </a:xfrm>
            <a:prstGeom prst="rect">
              <a:avLst/>
            </a:prstGeom>
            <a:solidFill>
              <a:srgbClr val="000D1A"/>
            </a:solidFill>
            <a:ln w="38100">
              <a:solidFill>
                <a:srgbClr val="006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15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20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25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k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matrixA</a:t>
              </a: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n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‘azul’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‘rosa’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, ‘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roxo’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lista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&lt;-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c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(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x,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k,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 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n</a:t>
              </a:r>
              <a:r>
                <a: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7A1955-1D44-6293-A3B8-31C7846A062A}"/>
                </a:ext>
              </a:extLst>
            </p:cNvPr>
            <p:cNvCxnSpPr/>
            <p:nvPr/>
          </p:nvCxnSpPr>
          <p:spPr>
            <a:xfrm>
              <a:off x="2976880" y="1447800"/>
              <a:ext cx="853440" cy="0"/>
            </a:xfrm>
            <a:prstGeom prst="straightConnector1">
              <a:avLst/>
            </a:prstGeom>
            <a:ln w="76200">
              <a:solidFill>
                <a:srgbClr val="0062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735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D03158-5FE7-7940-4311-15DFD5218B99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00626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resumindo:</a:t>
            </a:r>
            <a:endParaRPr kumimoji="0" lang="pt-BR" sz="4000" b="0" i="0" u="none" strike="noStrike" kern="1200" cap="small" spc="0" normalizeH="0" noProof="0" dirty="0">
              <a:ln>
                <a:noFill/>
              </a:ln>
              <a:solidFill>
                <a:srgbClr val="00626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D626AEE-4C06-153D-EE64-666F1A1C0D40}"/>
              </a:ext>
            </a:extLst>
          </p:cNvPr>
          <p:cNvSpPr/>
          <p:nvPr/>
        </p:nvSpPr>
        <p:spPr>
          <a:xfrm>
            <a:off x="1206452" y="2465600"/>
            <a:ext cx="540000" cy="540000"/>
          </a:xfrm>
          <a:prstGeom prst="cube">
            <a:avLst/>
          </a:prstGeom>
          <a:solidFill>
            <a:srgbClr val="0062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921F54-0FAA-3354-3C09-F4CFF982CE82}"/>
              </a:ext>
            </a:extLst>
          </p:cNvPr>
          <p:cNvGrpSpPr/>
          <p:nvPr/>
        </p:nvGrpSpPr>
        <p:grpSpPr>
          <a:xfrm>
            <a:off x="3236151" y="2465600"/>
            <a:ext cx="1620000" cy="540000"/>
            <a:chOff x="3046480" y="2277360"/>
            <a:chExt cx="1620000" cy="5400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1B943617-E45F-3BB5-4407-D936FCC8DBBE}"/>
                </a:ext>
              </a:extLst>
            </p:cNvPr>
            <p:cNvSpPr/>
            <p:nvPr/>
          </p:nvSpPr>
          <p:spPr>
            <a:xfrm>
              <a:off x="304648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682963A-8604-B46E-744F-24ADBEBA4BA5}"/>
                </a:ext>
              </a:extLst>
            </p:cNvPr>
            <p:cNvSpPr/>
            <p:nvPr/>
          </p:nvSpPr>
          <p:spPr>
            <a:xfrm>
              <a:off x="358648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5EEBF2D7-68FA-6315-5324-4EA5A524C43C}"/>
                </a:ext>
              </a:extLst>
            </p:cNvPr>
            <p:cNvSpPr/>
            <p:nvPr/>
          </p:nvSpPr>
          <p:spPr>
            <a:xfrm>
              <a:off x="412648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150463-473A-B66B-F3C7-4F42083D7CE3}"/>
              </a:ext>
            </a:extLst>
          </p:cNvPr>
          <p:cNvGrpSpPr/>
          <p:nvPr/>
        </p:nvGrpSpPr>
        <p:grpSpPr>
          <a:xfrm>
            <a:off x="6345850" y="1385600"/>
            <a:ext cx="1620000" cy="1620000"/>
            <a:chOff x="5474720" y="1197360"/>
            <a:chExt cx="1620000" cy="1620000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A7027E8-9758-6676-EE05-6ACB2794AE18}"/>
                </a:ext>
              </a:extLst>
            </p:cNvPr>
            <p:cNvSpPr/>
            <p:nvPr/>
          </p:nvSpPr>
          <p:spPr>
            <a:xfrm>
              <a:off x="547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E88F138E-C2C3-D646-6028-C11C79A7A979}"/>
                </a:ext>
              </a:extLst>
            </p:cNvPr>
            <p:cNvSpPr/>
            <p:nvPr/>
          </p:nvSpPr>
          <p:spPr>
            <a:xfrm>
              <a:off x="601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95864D8E-CF82-DAF4-2B6E-E7778302E17C}"/>
                </a:ext>
              </a:extLst>
            </p:cNvPr>
            <p:cNvSpPr/>
            <p:nvPr/>
          </p:nvSpPr>
          <p:spPr>
            <a:xfrm>
              <a:off x="655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84AD9B70-CEF6-0B4A-2D26-C790E5B77A35}"/>
                </a:ext>
              </a:extLst>
            </p:cNvPr>
            <p:cNvSpPr/>
            <p:nvPr/>
          </p:nvSpPr>
          <p:spPr>
            <a:xfrm>
              <a:off x="547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F51C91FD-9A04-4011-ECF8-ED1E862DCB55}"/>
                </a:ext>
              </a:extLst>
            </p:cNvPr>
            <p:cNvSpPr/>
            <p:nvPr/>
          </p:nvSpPr>
          <p:spPr>
            <a:xfrm>
              <a:off x="601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9CE6AD4A-C830-5713-D052-3EB05E6C02D6}"/>
                </a:ext>
              </a:extLst>
            </p:cNvPr>
            <p:cNvSpPr/>
            <p:nvPr/>
          </p:nvSpPr>
          <p:spPr>
            <a:xfrm>
              <a:off x="655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8F1CCEC6-326E-AC8A-5D09-6A32DDB0D900}"/>
                </a:ext>
              </a:extLst>
            </p:cNvPr>
            <p:cNvSpPr/>
            <p:nvPr/>
          </p:nvSpPr>
          <p:spPr>
            <a:xfrm>
              <a:off x="547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B94D10EF-53A1-DFF8-2ADD-985519C4EE3B}"/>
                </a:ext>
              </a:extLst>
            </p:cNvPr>
            <p:cNvSpPr/>
            <p:nvPr/>
          </p:nvSpPr>
          <p:spPr>
            <a:xfrm>
              <a:off x="601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21EA21D5-B984-D906-CF1F-FBD75FB1C1A7}"/>
                </a:ext>
              </a:extLst>
            </p:cNvPr>
            <p:cNvSpPr/>
            <p:nvPr/>
          </p:nvSpPr>
          <p:spPr>
            <a:xfrm>
              <a:off x="655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B35A23-4581-FDB4-6D6F-FAB8DCCABCC3}"/>
              </a:ext>
            </a:extLst>
          </p:cNvPr>
          <p:cNvGrpSpPr/>
          <p:nvPr/>
        </p:nvGrpSpPr>
        <p:grpSpPr>
          <a:xfrm>
            <a:off x="9455548" y="845600"/>
            <a:ext cx="2160000" cy="2160000"/>
            <a:chOff x="9336000" y="3841761"/>
            <a:chExt cx="2160000" cy="216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D04E1C4-1622-A8FD-8D52-203FFEB1B619}"/>
                </a:ext>
              </a:extLst>
            </p:cNvPr>
            <p:cNvGrpSpPr/>
            <p:nvPr/>
          </p:nvGrpSpPr>
          <p:grpSpPr>
            <a:xfrm>
              <a:off x="9876000" y="3841761"/>
              <a:ext cx="1620000" cy="1620000"/>
              <a:chOff x="5474720" y="1197360"/>
              <a:chExt cx="1620000" cy="1620000"/>
            </a:xfrm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CCDA60A0-7F1C-9098-4B80-D1D69C5BC2CC}"/>
                  </a:ext>
                </a:extLst>
              </p:cNvPr>
              <p:cNvSpPr/>
              <p:nvPr/>
            </p:nvSpPr>
            <p:spPr>
              <a:xfrm>
                <a:off x="547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E6C0D04-86B5-011F-5EB0-886D9222B284}"/>
                  </a:ext>
                </a:extLst>
              </p:cNvPr>
              <p:cNvSpPr/>
              <p:nvPr/>
            </p:nvSpPr>
            <p:spPr>
              <a:xfrm>
                <a:off x="601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1789E805-3A8C-0AAD-27D8-924A78532A75}"/>
                  </a:ext>
                </a:extLst>
              </p:cNvPr>
              <p:cNvSpPr/>
              <p:nvPr/>
            </p:nvSpPr>
            <p:spPr>
              <a:xfrm>
                <a:off x="655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702ACE8D-8F0F-A570-D9A8-8E1286A54692}"/>
                  </a:ext>
                </a:extLst>
              </p:cNvPr>
              <p:cNvSpPr/>
              <p:nvPr/>
            </p:nvSpPr>
            <p:spPr>
              <a:xfrm>
                <a:off x="547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D8138EB7-3232-07D8-1D22-74C1F1618603}"/>
                  </a:ext>
                </a:extLst>
              </p:cNvPr>
              <p:cNvSpPr/>
              <p:nvPr/>
            </p:nvSpPr>
            <p:spPr>
              <a:xfrm>
                <a:off x="601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BD538142-83CD-67B5-79DD-EA3DCF003BF0}"/>
                  </a:ext>
                </a:extLst>
              </p:cNvPr>
              <p:cNvSpPr/>
              <p:nvPr/>
            </p:nvSpPr>
            <p:spPr>
              <a:xfrm>
                <a:off x="655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3F2243AC-CF61-72AD-7E2F-42585F313BCE}"/>
                  </a:ext>
                </a:extLst>
              </p:cNvPr>
              <p:cNvSpPr/>
              <p:nvPr/>
            </p:nvSpPr>
            <p:spPr>
              <a:xfrm>
                <a:off x="547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59532709-288F-DFC2-74DD-B1DB28D828C9}"/>
                  </a:ext>
                </a:extLst>
              </p:cNvPr>
              <p:cNvSpPr/>
              <p:nvPr/>
            </p:nvSpPr>
            <p:spPr>
              <a:xfrm>
                <a:off x="601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7DA90B0C-EFC1-4370-BE21-3B9CEECAFD0B}"/>
                  </a:ext>
                </a:extLst>
              </p:cNvPr>
              <p:cNvSpPr/>
              <p:nvPr/>
            </p:nvSpPr>
            <p:spPr>
              <a:xfrm>
                <a:off x="655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C84CD-1472-35A4-EE0F-58F5944E8709}"/>
                </a:ext>
              </a:extLst>
            </p:cNvPr>
            <p:cNvGrpSpPr/>
            <p:nvPr/>
          </p:nvGrpSpPr>
          <p:grpSpPr>
            <a:xfrm>
              <a:off x="9606000" y="4111761"/>
              <a:ext cx="1620000" cy="1620000"/>
              <a:chOff x="5474720" y="1197360"/>
              <a:chExt cx="1620000" cy="1620000"/>
            </a:xfrm>
          </p:grpSpPr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6D1C1C20-EC69-8473-FFE5-BAA16FA2F623}"/>
                  </a:ext>
                </a:extLst>
              </p:cNvPr>
              <p:cNvSpPr/>
              <p:nvPr/>
            </p:nvSpPr>
            <p:spPr>
              <a:xfrm>
                <a:off x="547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C1FFDC90-A622-8341-BAEB-1E6638B8E5F4}"/>
                  </a:ext>
                </a:extLst>
              </p:cNvPr>
              <p:cNvSpPr/>
              <p:nvPr/>
            </p:nvSpPr>
            <p:spPr>
              <a:xfrm>
                <a:off x="601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F97F6329-E815-49AF-9660-EC26F8D00582}"/>
                  </a:ext>
                </a:extLst>
              </p:cNvPr>
              <p:cNvSpPr/>
              <p:nvPr/>
            </p:nvSpPr>
            <p:spPr>
              <a:xfrm>
                <a:off x="655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7DA764D2-6D13-5FFB-1195-AC6F7FD944D5}"/>
                  </a:ext>
                </a:extLst>
              </p:cNvPr>
              <p:cNvSpPr/>
              <p:nvPr/>
            </p:nvSpPr>
            <p:spPr>
              <a:xfrm>
                <a:off x="547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BAAC95E0-0C1C-AD0D-7DCD-CE6B4031F1F1}"/>
                  </a:ext>
                </a:extLst>
              </p:cNvPr>
              <p:cNvSpPr/>
              <p:nvPr/>
            </p:nvSpPr>
            <p:spPr>
              <a:xfrm>
                <a:off x="601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FF566961-3CEC-4386-D689-7526642B8C4E}"/>
                  </a:ext>
                </a:extLst>
              </p:cNvPr>
              <p:cNvSpPr/>
              <p:nvPr/>
            </p:nvSpPr>
            <p:spPr>
              <a:xfrm>
                <a:off x="655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0E2207DC-81E6-FD1E-5D94-67A35BB3F4E5}"/>
                  </a:ext>
                </a:extLst>
              </p:cNvPr>
              <p:cNvSpPr/>
              <p:nvPr/>
            </p:nvSpPr>
            <p:spPr>
              <a:xfrm>
                <a:off x="547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303048B-6B36-981C-DB20-12FB6BED9FEF}"/>
                  </a:ext>
                </a:extLst>
              </p:cNvPr>
              <p:cNvSpPr/>
              <p:nvPr/>
            </p:nvSpPr>
            <p:spPr>
              <a:xfrm>
                <a:off x="601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78882A60-89CF-4EA6-F010-382B53BB5476}"/>
                  </a:ext>
                </a:extLst>
              </p:cNvPr>
              <p:cNvSpPr/>
              <p:nvPr/>
            </p:nvSpPr>
            <p:spPr>
              <a:xfrm>
                <a:off x="655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20689C-D473-B32A-1404-30617A30655B}"/>
                </a:ext>
              </a:extLst>
            </p:cNvPr>
            <p:cNvGrpSpPr/>
            <p:nvPr/>
          </p:nvGrpSpPr>
          <p:grpSpPr>
            <a:xfrm>
              <a:off x="9336000" y="4381761"/>
              <a:ext cx="1620000" cy="1620000"/>
              <a:chOff x="5474720" y="1197360"/>
              <a:chExt cx="1620000" cy="1620000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A4615DDA-9AB2-9B16-D55D-EAEB7C13CD12}"/>
                  </a:ext>
                </a:extLst>
              </p:cNvPr>
              <p:cNvSpPr/>
              <p:nvPr/>
            </p:nvSpPr>
            <p:spPr>
              <a:xfrm>
                <a:off x="547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CC62329B-3DA4-438D-8D9B-0FB6041F4B2E}"/>
                  </a:ext>
                </a:extLst>
              </p:cNvPr>
              <p:cNvSpPr/>
              <p:nvPr/>
            </p:nvSpPr>
            <p:spPr>
              <a:xfrm>
                <a:off x="601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8300BC1E-3352-3915-F346-3F137A3ECAA2}"/>
                  </a:ext>
                </a:extLst>
              </p:cNvPr>
              <p:cNvSpPr/>
              <p:nvPr/>
            </p:nvSpPr>
            <p:spPr>
              <a:xfrm>
                <a:off x="655472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5F2133D6-7938-4422-55C1-6E60B6F2D20D}"/>
                  </a:ext>
                </a:extLst>
              </p:cNvPr>
              <p:cNvSpPr/>
              <p:nvPr/>
            </p:nvSpPr>
            <p:spPr>
              <a:xfrm>
                <a:off x="547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9351A395-7DC1-20AF-64F9-DF73BBDDAA4D}"/>
                  </a:ext>
                </a:extLst>
              </p:cNvPr>
              <p:cNvSpPr/>
              <p:nvPr/>
            </p:nvSpPr>
            <p:spPr>
              <a:xfrm>
                <a:off x="601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BC021AE1-55DA-F81E-F90B-28F2E11F543F}"/>
                  </a:ext>
                </a:extLst>
              </p:cNvPr>
              <p:cNvSpPr/>
              <p:nvPr/>
            </p:nvSpPr>
            <p:spPr>
              <a:xfrm>
                <a:off x="6554720" y="173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14C5D6F2-34F4-26E3-AE21-60846AC5A4D7}"/>
                  </a:ext>
                </a:extLst>
              </p:cNvPr>
              <p:cNvSpPr/>
              <p:nvPr/>
            </p:nvSpPr>
            <p:spPr>
              <a:xfrm>
                <a:off x="547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C62F191-7360-CB6A-78F5-7290469581CB}"/>
                  </a:ext>
                </a:extLst>
              </p:cNvPr>
              <p:cNvSpPr/>
              <p:nvPr/>
            </p:nvSpPr>
            <p:spPr>
              <a:xfrm>
                <a:off x="601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087F981A-E833-8597-D2E3-70D27756A9CD}"/>
                  </a:ext>
                </a:extLst>
              </p:cNvPr>
              <p:cNvSpPr/>
              <p:nvPr/>
            </p:nvSpPr>
            <p:spPr>
              <a:xfrm>
                <a:off x="6554720" y="119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BE89C6-351B-F6D5-D413-E2B370C8F9AC}"/>
              </a:ext>
            </a:extLst>
          </p:cNvPr>
          <p:cNvSpPr/>
          <p:nvPr/>
        </p:nvSpPr>
        <p:spPr>
          <a:xfrm>
            <a:off x="576452" y="312752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DADO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17C9755-4877-3118-EBCE-FE01920038B1}"/>
              </a:ext>
            </a:extLst>
          </p:cNvPr>
          <p:cNvSpPr/>
          <p:nvPr/>
        </p:nvSpPr>
        <p:spPr>
          <a:xfrm>
            <a:off x="3146151" y="312752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Myriad Pro SemiExt" panose="020B0505030403020204"/>
              </a:rPr>
              <a:t>VETOR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5F6B3FD-8BC6-7860-3E5B-7FABDBB116AA}"/>
              </a:ext>
            </a:extLst>
          </p:cNvPr>
          <p:cNvSpPr/>
          <p:nvPr/>
        </p:nvSpPr>
        <p:spPr>
          <a:xfrm>
            <a:off x="6255850" y="312752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Myriad Pro SemiExt" panose="020B0505030403020204"/>
              </a:rPr>
              <a:t>MATRIZ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F50242E-B276-1EC6-FD41-260A572B2D98}"/>
              </a:ext>
            </a:extLst>
          </p:cNvPr>
          <p:cNvSpPr/>
          <p:nvPr/>
        </p:nvSpPr>
        <p:spPr>
          <a:xfrm>
            <a:off x="9635548" y="312752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Myriad Pro SemiExt" panose="020B0505030403020204"/>
              </a:rPr>
              <a:t>ARRAY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4ACA89-5916-0D22-EF16-2DC8A89EB163}"/>
              </a:ext>
            </a:extLst>
          </p:cNvPr>
          <p:cNvGrpSpPr/>
          <p:nvPr/>
        </p:nvGrpSpPr>
        <p:grpSpPr>
          <a:xfrm>
            <a:off x="666452" y="4238160"/>
            <a:ext cx="1620000" cy="1620000"/>
            <a:chOff x="5474720" y="1197360"/>
            <a:chExt cx="1620000" cy="1620000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6B20B09E-B396-92EC-127E-4C3A2F187418}"/>
                </a:ext>
              </a:extLst>
            </p:cNvPr>
            <p:cNvSpPr/>
            <p:nvPr/>
          </p:nvSpPr>
          <p:spPr>
            <a:xfrm>
              <a:off x="547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E2A7083E-EFBC-0586-817D-A21C4136533E}"/>
                </a:ext>
              </a:extLst>
            </p:cNvPr>
            <p:cNvSpPr/>
            <p:nvPr/>
          </p:nvSpPr>
          <p:spPr>
            <a:xfrm>
              <a:off x="6014720" y="2277360"/>
              <a:ext cx="540000" cy="540000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D2DD79BD-6763-E2F2-A8B7-8FF2AFF1A33D}"/>
                </a:ext>
              </a:extLst>
            </p:cNvPr>
            <p:cNvSpPr/>
            <p:nvPr/>
          </p:nvSpPr>
          <p:spPr>
            <a:xfrm>
              <a:off x="6554720" y="2277360"/>
              <a:ext cx="540000" cy="540000"/>
            </a:xfrm>
            <a:prstGeom prst="cube">
              <a:avLst/>
            </a:prstGeom>
            <a:solidFill>
              <a:srgbClr val="006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0CD5ACDB-499F-6784-02DB-AC632A997170}"/>
                </a:ext>
              </a:extLst>
            </p:cNvPr>
            <p:cNvSpPr/>
            <p:nvPr/>
          </p:nvSpPr>
          <p:spPr>
            <a:xfrm>
              <a:off x="547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2438BC02-6744-D17B-DC81-C410060D98BE}"/>
                </a:ext>
              </a:extLst>
            </p:cNvPr>
            <p:cNvSpPr/>
            <p:nvPr/>
          </p:nvSpPr>
          <p:spPr>
            <a:xfrm>
              <a:off x="6014720" y="1737360"/>
              <a:ext cx="540000" cy="540000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B591A076-D4C3-6721-2A6C-D9AB52DF02E4}"/>
                </a:ext>
              </a:extLst>
            </p:cNvPr>
            <p:cNvSpPr/>
            <p:nvPr/>
          </p:nvSpPr>
          <p:spPr>
            <a:xfrm>
              <a:off x="6554720" y="1737360"/>
              <a:ext cx="540000" cy="540000"/>
            </a:xfrm>
            <a:prstGeom prst="cube">
              <a:avLst/>
            </a:prstGeom>
            <a:solidFill>
              <a:srgbClr val="006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C914C695-C6BB-79A6-82ED-06EB6ABC167D}"/>
                </a:ext>
              </a:extLst>
            </p:cNvPr>
            <p:cNvSpPr/>
            <p:nvPr/>
          </p:nvSpPr>
          <p:spPr>
            <a:xfrm>
              <a:off x="547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FD10AEA-3F8D-9D56-52FC-E048C8C08A4D}"/>
                </a:ext>
              </a:extLst>
            </p:cNvPr>
            <p:cNvSpPr/>
            <p:nvPr/>
          </p:nvSpPr>
          <p:spPr>
            <a:xfrm>
              <a:off x="6014720" y="1197360"/>
              <a:ext cx="540000" cy="540000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F6FD3BD0-53E3-820C-38D0-E2CD427A85CE}"/>
                </a:ext>
              </a:extLst>
            </p:cNvPr>
            <p:cNvSpPr/>
            <p:nvPr/>
          </p:nvSpPr>
          <p:spPr>
            <a:xfrm>
              <a:off x="6554720" y="1197360"/>
              <a:ext cx="540000" cy="540000"/>
            </a:xfrm>
            <a:prstGeom prst="cube">
              <a:avLst/>
            </a:prstGeom>
            <a:solidFill>
              <a:srgbClr val="006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3361522-A601-5949-204A-5AEC26223078}"/>
              </a:ext>
            </a:extLst>
          </p:cNvPr>
          <p:cNvSpPr/>
          <p:nvPr/>
        </p:nvSpPr>
        <p:spPr>
          <a:xfrm>
            <a:off x="576452" y="598008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DATA FRAME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D5BAE89-D844-FA1F-593C-F57BC49B43FA}"/>
              </a:ext>
            </a:extLst>
          </p:cNvPr>
          <p:cNvGrpSpPr/>
          <p:nvPr/>
        </p:nvGrpSpPr>
        <p:grpSpPr>
          <a:xfrm>
            <a:off x="4386001" y="5318160"/>
            <a:ext cx="3581788" cy="540000"/>
            <a:chOff x="4455850" y="5318160"/>
            <a:chExt cx="3581788" cy="54000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D1CFD23-CDD1-0B0A-A9E7-42DA22D596BC}"/>
                </a:ext>
              </a:extLst>
            </p:cNvPr>
            <p:cNvGrpSpPr/>
            <p:nvPr/>
          </p:nvGrpSpPr>
          <p:grpSpPr>
            <a:xfrm>
              <a:off x="4455850" y="5318160"/>
              <a:ext cx="1620000" cy="540000"/>
              <a:chOff x="3046480" y="2277360"/>
              <a:chExt cx="1620000" cy="540000"/>
            </a:xfrm>
          </p:grpSpPr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CC3554D2-F824-5F97-901C-167A35A89D10}"/>
                  </a:ext>
                </a:extLst>
              </p:cNvPr>
              <p:cNvSpPr/>
              <p:nvPr/>
            </p:nvSpPr>
            <p:spPr>
              <a:xfrm>
                <a:off x="304648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FCEBC50B-5754-DE6B-F197-11989D9372E4}"/>
                  </a:ext>
                </a:extLst>
              </p:cNvPr>
              <p:cNvSpPr/>
              <p:nvPr/>
            </p:nvSpPr>
            <p:spPr>
              <a:xfrm>
                <a:off x="358648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5C237B94-C29B-7118-E2E3-EE82AA6B5D15}"/>
                  </a:ext>
                </a:extLst>
              </p:cNvPr>
              <p:cNvSpPr/>
              <p:nvPr/>
            </p:nvSpPr>
            <p:spPr>
              <a:xfrm>
                <a:off x="4126480" y="2277360"/>
                <a:ext cx="540000" cy="540000"/>
              </a:xfrm>
              <a:prstGeom prst="cube">
                <a:avLst/>
              </a:prstGeom>
              <a:solidFill>
                <a:srgbClr val="0062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5DA2DC-4E97-F391-6E89-5A03ADE158FA}"/>
                </a:ext>
              </a:extLst>
            </p:cNvPr>
            <p:cNvGrpSpPr/>
            <p:nvPr/>
          </p:nvGrpSpPr>
          <p:grpSpPr>
            <a:xfrm>
              <a:off x="6417638" y="5318160"/>
              <a:ext cx="1620000" cy="540000"/>
              <a:chOff x="3046480" y="2277360"/>
              <a:chExt cx="1620000" cy="540000"/>
            </a:xfrm>
            <a:solidFill>
              <a:srgbClr val="D02222"/>
            </a:solidFill>
          </p:grpSpPr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EA72E853-2597-950D-E869-FE66167839CC}"/>
                  </a:ext>
                </a:extLst>
              </p:cNvPr>
              <p:cNvSpPr/>
              <p:nvPr/>
            </p:nvSpPr>
            <p:spPr>
              <a:xfrm>
                <a:off x="3046480" y="2277360"/>
                <a:ext cx="540000" cy="540000"/>
              </a:xfrm>
              <a:prstGeom prst="cub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AFD9C036-ADD5-FF7C-0EFB-41222BFBED93}"/>
                  </a:ext>
                </a:extLst>
              </p:cNvPr>
              <p:cNvSpPr/>
              <p:nvPr/>
            </p:nvSpPr>
            <p:spPr>
              <a:xfrm>
                <a:off x="3586480" y="2277360"/>
                <a:ext cx="540000" cy="540000"/>
              </a:xfrm>
              <a:prstGeom prst="cub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97144C16-AF34-C9BE-8A13-96EFE194EB75}"/>
                  </a:ext>
                </a:extLst>
              </p:cNvPr>
              <p:cNvSpPr/>
              <p:nvPr/>
            </p:nvSpPr>
            <p:spPr>
              <a:xfrm>
                <a:off x="4126480" y="2277360"/>
                <a:ext cx="540000" cy="540000"/>
              </a:xfrm>
              <a:prstGeom prst="cub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33BA3CC-B879-03D6-553E-F7047D1D9726}"/>
              </a:ext>
            </a:extLst>
          </p:cNvPr>
          <p:cNvSpPr/>
          <p:nvPr/>
        </p:nvSpPr>
        <p:spPr>
          <a:xfrm>
            <a:off x="6255850" y="598008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006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LISTA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FFA8A58-C254-6427-DEE5-5F8D7ADC63A7}"/>
              </a:ext>
            </a:extLst>
          </p:cNvPr>
          <p:cNvGrpSpPr/>
          <p:nvPr/>
        </p:nvGrpSpPr>
        <p:grpSpPr>
          <a:xfrm>
            <a:off x="8312798" y="4238160"/>
            <a:ext cx="1620000" cy="1620000"/>
            <a:chOff x="5474720" y="1197360"/>
            <a:chExt cx="1620000" cy="1620000"/>
          </a:xfrm>
        </p:grpSpPr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F373AD7C-3613-7A68-9408-713A67858C94}"/>
                </a:ext>
              </a:extLst>
            </p:cNvPr>
            <p:cNvSpPr/>
            <p:nvPr/>
          </p:nvSpPr>
          <p:spPr>
            <a:xfrm>
              <a:off x="547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4BC8B845-2F53-0A01-3299-D2C1A16EC86F}"/>
                </a:ext>
              </a:extLst>
            </p:cNvPr>
            <p:cNvSpPr/>
            <p:nvPr/>
          </p:nvSpPr>
          <p:spPr>
            <a:xfrm>
              <a:off x="601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6851E932-5C5F-9CF0-5E44-61F041470BDD}"/>
                </a:ext>
              </a:extLst>
            </p:cNvPr>
            <p:cNvSpPr/>
            <p:nvPr/>
          </p:nvSpPr>
          <p:spPr>
            <a:xfrm>
              <a:off x="6554720" y="227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C2BDAB4A-F2FD-783C-03B3-CFBF97111E2B}"/>
                </a:ext>
              </a:extLst>
            </p:cNvPr>
            <p:cNvSpPr/>
            <p:nvPr/>
          </p:nvSpPr>
          <p:spPr>
            <a:xfrm>
              <a:off x="547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F7B6B751-70C5-BB83-FAB5-EDBDA14964CB}"/>
                </a:ext>
              </a:extLst>
            </p:cNvPr>
            <p:cNvSpPr/>
            <p:nvPr/>
          </p:nvSpPr>
          <p:spPr>
            <a:xfrm>
              <a:off x="601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431EE75A-DF3B-2C61-1FA1-F37EE41C713F}"/>
                </a:ext>
              </a:extLst>
            </p:cNvPr>
            <p:cNvSpPr/>
            <p:nvPr/>
          </p:nvSpPr>
          <p:spPr>
            <a:xfrm>
              <a:off x="6554720" y="173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3F7E5B86-67E1-6CB9-A2D5-AC425AC660A2}"/>
                </a:ext>
              </a:extLst>
            </p:cNvPr>
            <p:cNvSpPr/>
            <p:nvPr/>
          </p:nvSpPr>
          <p:spPr>
            <a:xfrm>
              <a:off x="547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22441E63-F763-BB91-1513-4858D1E435AC}"/>
                </a:ext>
              </a:extLst>
            </p:cNvPr>
            <p:cNvSpPr/>
            <p:nvPr/>
          </p:nvSpPr>
          <p:spPr>
            <a:xfrm>
              <a:off x="601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F714C145-A9C5-E170-1597-9B83A951CEBB}"/>
                </a:ext>
              </a:extLst>
            </p:cNvPr>
            <p:cNvSpPr/>
            <p:nvPr/>
          </p:nvSpPr>
          <p:spPr>
            <a:xfrm>
              <a:off x="6554720" y="1197360"/>
              <a:ext cx="540000" cy="540000"/>
            </a:xfrm>
            <a:prstGeom prst="cube">
              <a:avLst/>
            </a:prstGeom>
            <a:solidFill>
              <a:srgbClr val="0062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D8F157C-B2D2-225C-E448-1C5B2052B152}"/>
              </a:ext>
            </a:extLst>
          </p:cNvPr>
          <p:cNvSpPr/>
          <p:nvPr/>
        </p:nvSpPr>
        <p:spPr>
          <a:xfrm>
            <a:off x="2794532" y="3211360"/>
            <a:ext cx="8901844" cy="329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900" dirty="0">
                <a:solidFill>
                  <a:srgbClr val="006260"/>
                </a:solidFill>
                <a:latin typeface="Myriad Pro SemiExt" panose="020B0505030403020204"/>
              </a:rPr>
              <a:t>(        )</a:t>
            </a:r>
            <a:endParaRPr lang="en-US" sz="19900" dirty="0">
              <a:solidFill>
                <a:srgbClr val="006260"/>
              </a:solidFill>
              <a:latin typeface="Myriad Pro SemiExt" panose="020B0505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25087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data_frames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.csv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EC36E0-E735-5BBD-57C5-3B622B5E07C5}"/>
              </a:ext>
            </a:extLst>
          </p:cNvPr>
          <p:cNvSpPr>
            <a:spLocks noChangeAspect="1"/>
          </p:cNvSpPr>
          <p:nvPr/>
        </p:nvSpPr>
        <p:spPr>
          <a:xfrm>
            <a:off x="5180403" y="4267823"/>
            <a:ext cx="1800378" cy="1800647"/>
          </a:xfrm>
          <a:custGeom>
            <a:avLst/>
            <a:gdLst>
              <a:gd name="connsiteX0" fmla="*/ 659266 w 1800378"/>
              <a:gd name="connsiteY0" fmla="*/ 862444 h 1800647"/>
              <a:gd name="connsiteX1" fmla="*/ 1490762 w 1800378"/>
              <a:gd name="connsiteY1" fmla="*/ 52208 h 1800647"/>
              <a:gd name="connsiteX2" fmla="*/ 1731707 w 1800378"/>
              <a:gd name="connsiteY2" fmla="*/ 316775 h 1800647"/>
              <a:gd name="connsiteX3" fmla="*/ 1793125 w 1800378"/>
              <a:gd name="connsiteY3" fmla="*/ 378193 h 1800647"/>
              <a:gd name="connsiteX4" fmla="*/ 1722258 w 1800378"/>
              <a:gd name="connsiteY4" fmla="*/ 446696 h 1800647"/>
              <a:gd name="connsiteX5" fmla="*/ 1658479 w 1800378"/>
              <a:gd name="connsiteY5" fmla="*/ 385279 h 1800647"/>
              <a:gd name="connsiteX6" fmla="*/ 1613597 w 1800378"/>
              <a:gd name="connsiteY6" fmla="*/ 430161 h 1800647"/>
              <a:gd name="connsiteX7" fmla="*/ 1675014 w 1800378"/>
              <a:gd name="connsiteY7" fmla="*/ 491578 h 1800647"/>
              <a:gd name="connsiteX8" fmla="*/ 1604148 w 1800378"/>
              <a:gd name="connsiteY8" fmla="*/ 562444 h 1800647"/>
              <a:gd name="connsiteX9" fmla="*/ 1540369 w 1800378"/>
              <a:gd name="connsiteY9" fmla="*/ 501027 h 1800647"/>
              <a:gd name="connsiteX10" fmla="*/ 1495487 w 1800378"/>
              <a:gd name="connsiteY10" fmla="*/ 545909 h 1800647"/>
              <a:gd name="connsiteX11" fmla="*/ 1556904 w 1800378"/>
              <a:gd name="connsiteY11" fmla="*/ 607326 h 1800647"/>
              <a:gd name="connsiteX12" fmla="*/ 1486038 w 1800378"/>
              <a:gd name="connsiteY12" fmla="*/ 678192 h 1800647"/>
              <a:gd name="connsiteX13" fmla="*/ 1422258 w 1800378"/>
              <a:gd name="connsiteY13" fmla="*/ 616775 h 1800647"/>
              <a:gd name="connsiteX14" fmla="*/ 1375014 w 1800378"/>
              <a:gd name="connsiteY14" fmla="*/ 661657 h 1800647"/>
              <a:gd name="connsiteX15" fmla="*/ 1438794 w 1800378"/>
              <a:gd name="connsiteY15" fmla="*/ 723074 h 1800647"/>
              <a:gd name="connsiteX16" fmla="*/ 1367928 w 1800378"/>
              <a:gd name="connsiteY16" fmla="*/ 791578 h 1800647"/>
              <a:gd name="connsiteX17" fmla="*/ 1304148 w 1800378"/>
              <a:gd name="connsiteY17" fmla="*/ 732523 h 1800647"/>
              <a:gd name="connsiteX18" fmla="*/ 933282 w 1800378"/>
              <a:gd name="connsiteY18" fmla="*/ 1091578 h 1800647"/>
              <a:gd name="connsiteX19" fmla="*/ 146668 w 1800378"/>
              <a:gd name="connsiteY19" fmla="*/ 1656145 h 1800647"/>
              <a:gd name="connsiteX20" fmla="*/ 659266 w 1800378"/>
              <a:gd name="connsiteY20" fmla="*/ 862444 h 1800647"/>
              <a:gd name="connsiteX21" fmla="*/ 659266 w 1800378"/>
              <a:gd name="connsiteY21" fmla="*/ 862444 h 1800647"/>
              <a:gd name="connsiteX22" fmla="*/ 848243 w 1800378"/>
              <a:gd name="connsiteY22" fmla="*/ 994728 h 1800647"/>
              <a:gd name="connsiteX23" fmla="*/ 1689188 w 1800378"/>
              <a:gd name="connsiteY23" fmla="*/ 175043 h 1800647"/>
              <a:gd name="connsiteX24" fmla="*/ 1724621 w 1800378"/>
              <a:gd name="connsiteY24" fmla="*/ 208114 h 1800647"/>
              <a:gd name="connsiteX25" fmla="*/ 881314 w 1800378"/>
              <a:gd name="connsiteY25" fmla="*/ 1027799 h 1800647"/>
              <a:gd name="connsiteX26" fmla="*/ 848243 w 1800378"/>
              <a:gd name="connsiteY26" fmla="*/ 994728 h 1800647"/>
              <a:gd name="connsiteX27" fmla="*/ 236432 w 1800378"/>
              <a:gd name="connsiteY27" fmla="*/ 1356145 h 1800647"/>
              <a:gd name="connsiteX28" fmla="*/ 453755 w 1800378"/>
              <a:gd name="connsiteY28" fmla="*/ 1356145 h 1800647"/>
              <a:gd name="connsiteX29" fmla="*/ 453755 w 1800378"/>
              <a:gd name="connsiteY29" fmla="*/ 1566381 h 1800647"/>
              <a:gd name="connsiteX30" fmla="*/ 236432 w 1800378"/>
              <a:gd name="connsiteY30" fmla="*/ 1566381 h 1800647"/>
              <a:gd name="connsiteX31" fmla="*/ 236432 w 1800378"/>
              <a:gd name="connsiteY31" fmla="*/ 1356145 h 180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00378" h="1800647">
                <a:moveTo>
                  <a:pt x="659266" y="862444"/>
                </a:moveTo>
                <a:lnTo>
                  <a:pt x="1490762" y="52208"/>
                </a:lnTo>
                <a:cubicBezTo>
                  <a:pt x="1651392" y="-103697"/>
                  <a:pt x="1930132" y="120712"/>
                  <a:pt x="1731707" y="316775"/>
                </a:cubicBezTo>
                <a:lnTo>
                  <a:pt x="1793125" y="378193"/>
                </a:lnTo>
                <a:lnTo>
                  <a:pt x="1722258" y="446696"/>
                </a:lnTo>
                <a:lnTo>
                  <a:pt x="1658479" y="385279"/>
                </a:lnTo>
                <a:lnTo>
                  <a:pt x="1613597" y="430161"/>
                </a:lnTo>
                <a:lnTo>
                  <a:pt x="1675014" y="491578"/>
                </a:lnTo>
                <a:lnTo>
                  <a:pt x="1604148" y="562444"/>
                </a:lnTo>
                <a:lnTo>
                  <a:pt x="1540369" y="501027"/>
                </a:lnTo>
                <a:lnTo>
                  <a:pt x="1495487" y="545909"/>
                </a:lnTo>
                <a:lnTo>
                  <a:pt x="1556904" y="607326"/>
                </a:lnTo>
                <a:lnTo>
                  <a:pt x="1486038" y="678192"/>
                </a:lnTo>
                <a:lnTo>
                  <a:pt x="1422258" y="616775"/>
                </a:lnTo>
                <a:lnTo>
                  <a:pt x="1375014" y="661657"/>
                </a:lnTo>
                <a:lnTo>
                  <a:pt x="1438794" y="723074"/>
                </a:lnTo>
                <a:lnTo>
                  <a:pt x="1367928" y="791578"/>
                </a:lnTo>
                <a:lnTo>
                  <a:pt x="1304148" y="732523"/>
                </a:lnTo>
                <a:lnTo>
                  <a:pt x="933282" y="1091578"/>
                </a:lnTo>
                <a:cubicBezTo>
                  <a:pt x="1195487" y="1575830"/>
                  <a:pt x="545881" y="2045908"/>
                  <a:pt x="146668" y="1656145"/>
                </a:cubicBezTo>
                <a:cubicBezTo>
                  <a:pt x="-224198" y="1297090"/>
                  <a:pt x="167928" y="694728"/>
                  <a:pt x="659266" y="862444"/>
                </a:cubicBezTo>
                <a:lnTo>
                  <a:pt x="659266" y="862444"/>
                </a:lnTo>
                <a:close/>
                <a:moveTo>
                  <a:pt x="848243" y="994728"/>
                </a:moveTo>
                <a:lnTo>
                  <a:pt x="1689188" y="175043"/>
                </a:lnTo>
                <a:lnTo>
                  <a:pt x="1724621" y="208114"/>
                </a:lnTo>
                <a:lnTo>
                  <a:pt x="881314" y="1027799"/>
                </a:lnTo>
                <a:lnTo>
                  <a:pt x="848243" y="994728"/>
                </a:lnTo>
                <a:close/>
                <a:moveTo>
                  <a:pt x="236432" y="1356145"/>
                </a:moveTo>
                <a:cubicBezTo>
                  <a:pt x="297849" y="1299452"/>
                  <a:pt x="394699" y="1299452"/>
                  <a:pt x="453755" y="1356145"/>
                </a:cubicBezTo>
                <a:cubicBezTo>
                  <a:pt x="512810" y="1415200"/>
                  <a:pt x="512810" y="1509688"/>
                  <a:pt x="453755" y="1566381"/>
                </a:cubicBezTo>
                <a:cubicBezTo>
                  <a:pt x="394699" y="1625436"/>
                  <a:pt x="297849" y="1625436"/>
                  <a:pt x="236432" y="1566381"/>
                </a:cubicBezTo>
                <a:cubicBezTo>
                  <a:pt x="177377" y="1509688"/>
                  <a:pt x="177377" y="1415200"/>
                  <a:pt x="236432" y="1356145"/>
                </a:cubicBezTo>
                <a:close/>
              </a:path>
            </a:pathLst>
          </a:custGeom>
          <a:solidFill>
            <a:srgbClr val="006260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E94E02-0519-3539-64EC-5A19949CFF8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720" y="4358146"/>
            <a:ext cx="1620000" cy="1620000"/>
            <a:chOff x="5938350" y="2394000"/>
            <a:chExt cx="1620000" cy="1620000"/>
          </a:xfrm>
          <a:solidFill>
            <a:srgbClr val="006260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2867F-E279-EA81-5645-DC66E57342FF}"/>
                </a:ext>
              </a:extLst>
            </p:cNvPr>
            <p:cNvSpPr/>
            <p:nvPr/>
          </p:nvSpPr>
          <p:spPr>
            <a:xfrm>
              <a:off x="5938350" y="2394000"/>
              <a:ext cx="1620000" cy="1620000"/>
            </a:xfrm>
            <a:custGeom>
              <a:avLst/>
              <a:gdLst>
                <a:gd name="connsiteX0" fmla="*/ 1422000 w 1620000"/>
                <a:gd name="connsiteY0" fmla="*/ 0 h 1620000"/>
                <a:gd name="connsiteX1" fmla="*/ 198000 w 1620000"/>
                <a:gd name="connsiteY1" fmla="*/ 0 h 1620000"/>
                <a:gd name="connsiteX2" fmla="*/ 0 w 1620000"/>
                <a:gd name="connsiteY2" fmla="*/ 185400 h 1620000"/>
                <a:gd name="connsiteX3" fmla="*/ 0 w 1620000"/>
                <a:gd name="connsiteY3" fmla="*/ 1116000 h 1620000"/>
                <a:gd name="connsiteX4" fmla="*/ 198000 w 1620000"/>
                <a:gd name="connsiteY4" fmla="*/ 1301400 h 1620000"/>
                <a:gd name="connsiteX5" fmla="*/ 327600 w 1620000"/>
                <a:gd name="connsiteY5" fmla="*/ 1301400 h 1620000"/>
                <a:gd name="connsiteX6" fmla="*/ 327600 w 1620000"/>
                <a:gd name="connsiteY6" fmla="*/ 1576800 h 1620000"/>
                <a:gd name="connsiteX7" fmla="*/ 354600 w 1620000"/>
                <a:gd name="connsiteY7" fmla="*/ 1616400 h 1620000"/>
                <a:gd name="connsiteX8" fmla="*/ 374400 w 1620000"/>
                <a:gd name="connsiteY8" fmla="*/ 1620000 h 1620000"/>
                <a:gd name="connsiteX9" fmla="*/ 405000 w 1620000"/>
                <a:gd name="connsiteY9" fmla="*/ 1611000 h 1620000"/>
                <a:gd name="connsiteX10" fmla="*/ 813600 w 1620000"/>
                <a:gd name="connsiteY10" fmla="*/ 1301400 h 1620000"/>
                <a:gd name="connsiteX11" fmla="*/ 1422000 w 1620000"/>
                <a:gd name="connsiteY11" fmla="*/ 1301400 h 1620000"/>
                <a:gd name="connsiteX12" fmla="*/ 1620000 w 1620000"/>
                <a:gd name="connsiteY12" fmla="*/ 1116000 h 1620000"/>
                <a:gd name="connsiteX13" fmla="*/ 1620000 w 1620000"/>
                <a:gd name="connsiteY13" fmla="*/ 185400 h 1620000"/>
                <a:gd name="connsiteX14" fmla="*/ 1422000 w 1620000"/>
                <a:gd name="connsiteY14" fmla="*/ 0 h 1620000"/>
                <a:gd name="connsiteX15" fmla="*/ 1528200 w 1620000"/>
                <a:gd name="connsiteY15" fmla="*/ 1114200 h 1620000"/>
                <a:gd name="connsiteX16" fmla="*/ 1423800 w 1620000"/>
                <a:gd name="connsiteY16" fmla="*/ 1211400 h 1620000"/>
                <a:gd name="connsiteX17" fmla="*/ 795600 w 1620000"/>
                <a:gd name="connsiteY17" fmla="*/ 1211400 h 1620000"/>
                <a:gd name="connsiteX18" fmla="*/ 765000 w 1620000"/>
                <a:gd name="connsiteY18" fmla="*/ 1220400 h 1620000"/>
                <a:gd name="connsiteX19" fmla="*/ 421200 w 1620000"/>
                <a:gd name="connsiteY19" fmla="*/ 1481400 h 1620000"/>
                <a:gd name="connsiteX20" fmla="*/ 421200 w 1620000"/>
                <a:gd name="connsiteY20" fmla="*/ 1254600 h 1620000"/>
                <a:gd name="connsiteX21" fmla="*/ 374400 w 1620000"/>
                <a:gd name="connsiteY21" fmla="*/ 1211400 h 1620000"/>
                <a:gd name="connsiteX22" fmla="*/ 198000 w 1620000"/>
                <a:gd name="connsiteY22" fmla="*/ 1211400 h 1620000"/>
                <a:gd name="connsiteX23" fmla="*/ 93600 w 1620000"/>
                <a:gd name="connsiteY23" fmla="*/ 1114200 h 1620000"/>
                <a:gd name="connsiteX24" fmla="*/ 93600 w 1620000"/>
                <a:gd name="connsiteY24" fmla="*/ 189000 h 1620000"/>
                <a:gd name="connsiteX25" fmla="*/ 198000 w 1620000"/>
                <a:gd name="connsiteY25" fmla="*/ 91800 h 1620000"/>
                <a:gd name="connsiteX26" fmla="*/ 1425600 w 1620000"/>
                <a:gd name="connsiteY26" fmla="*/ 91800 h 1620000"/>
                <a:gd name="connsiteX27" fmla="*/ 1530000 w 1620000"/>
                <a:gd name="connsiteY27" fmla="*/ 189000 h 1620000"/>
                <a:gd name="connsiteX28" fmla="*/ 1530000 w 1620000"/>
                <a:gd name="connsiteY28" fmla="*/ 11142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20000" h="1620000">
                  <a:moveTo>
                    <a:pt x="1422000" y="0"/>
                  </a:moveTo>
                  <a:lnTo>
                    <a:pt x="198000" y="0"/>
                  </a:lnTo>
                  <a:cubicBezTo>
                    <a:pt x="88200" y="0"/>
                    <a:pt x="0" y="82800"/>
                    <a:pt x="0" y="185400"/>
                  </a:cubicBezTo>
                  <a:lnTo>
                    <a:pt x="0" y="1116000"/>
                  </a:lnTo>
                  <a:cubicBezTo>
                    <a:pt x="0" y="1218600"/>
                    <a:pt x="88200" y="1301400"/>
                    <a:pt x="198000" y="1301400"/>
                  </a:cubicBezTo>
                  <a:lnTo>
                    <a:pt x="327600" y="1301400"/>
                  </a:lnTo>
                  <a:lnTo>
                    <a:pt x="327600" y="1576800"/>
                  </a:lnTo>
                  <a:cubicBezTo>
                    <a:pt x="327600" y="1593000"/>
                    <a:pt x="338400" y="1609200"/>
                    <a:pt x="354600" y="1616400"/>
                  </a:cubicBezTo>
                  <a:cubicBezTo>
                    <a:pt x="361800" y="1620000"/>
                    <a:pt x="367200" y="1620000"/>
                    <a:pt x="374400" y="1620000"/>
                  </a:cubicBezTo>
                  <a:cubicBezTo>
                    <a:pt x="385200" y="1620000"/>
                    <a:pt x="396000" y="1616400"/>
                    <a:pt x="405000" y="1611000"/>
                  </a:cubicBezTo>
                  <a:lnTo>
                    <a:pt x="813600" y="1301400"/>
                  </a:lnTo>
                  <a:lnTo>
                    <a:pt x="1422000" y="1301400"/>
                  </a:lnTo>
                  <a:cubicBezTo>
                    <a:pt x="1531800" y="1301400"/>
                    <a:pt x="1620000" y="1218600"/>
                    <a:pt x="1620000" y="1116000"/>
                  </a:cubicBezTo>
                  <a:lnTo>
                    <a:pt x="1620000" y="185400"/>
                  </a:lnTo>
                  <a:cubicBezTo>
                    <a:pt x="1620000" y="82800"/>
                    <a:pt x="1531800" y="0"/>
                    <a:pt x="1422000" y="0"/>
                  </a:cubicBezTo>
                  <a:close/>
                  <a:moveTo>
                    <a:pt x="1528200" y="1114200"/>
                  </a:moveTo>
                  <a:cubicBezTo>
                    <a:pt x="1528200" y="1168200"/>
                    <a:pt x="1481400" y="1211400"/>
                    <a:pt x="1423800" y="1211400"/>
                  </a:cubicBezTo>
                  <a:lnTo>
                    <a:pt x="795600" y="1211400"/>
                  </a:lnTo>
                  <a:cubicBezTo>
                    <a:pt x="784800" y="1211400"/>
                    <a:pt x="774000" y="1215000"/>
                    <a:pt x="765000" y="1220400"/>
                  </a:cubicBezTo>
                  <a:lnTo>
                    <a:pt x="421200" y="1481400"/>
                  </a:lnTo>
                  <a:lnTo>
                    <a:pt x="421200" y="1254600"/>
                  </a:lnTo>
                  <a:cubicBezTo>
                    <a:pt x="421200" y="1231200"/>
                    <a:pt x="399600" y="1211400"/>
                    <a:pt x="374400" y="1211400"/>
                  </a:cubicBezTo>
                  <a:lnTo>
                    <a:pt x="198000" y="1211400"/>
                  </a:lnTo>
                  <a:cubicBezTo>
                    <a:pt x="140400" y="1211400"/>
                    <a:pt x="93600" y="1168200"/>
                    <a:pt x="93600" y="1114200"/>
                  </a:cubicBezTo>
                  <a:lnTo>
                    <a:pt x="93600" y="189000"/>
                  </a:lnTo>
                  <a:cubicBezTo>
                    <a:pt x="93600" y="135000"/>
                    <a:pt x="140400" y="91800"/>
                    <a:pt x="198000" y="91800"/>
                  </a:cubicBezTo>
                  <a:lnTo>
                    <a:pt x="1425600" y="91800"/>
                  </a:lnTo>
                  <a:cubicBezTo>
                    <a:pt x="1483200" y="91800"/>
                    <a:pt x="1530000" y="135000"/>
                    <a:pt x="1530000" y="189000"/>
                  </a:cubicBezTo>
                  <a:lnTo>
                    <a:pt x="1530000" y="1114200"/>
                  </a:lnTo>
                  <a:close/>
                </a:path>
              </a:pathLst>
            </a:custGeom>
            <a:grpFill/>
            <a:ln w="17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F3DFAF-D6CF-83B7-D360-91D4B0684B0E}"/>
                </a:ext>
              </a:extLst>
            </p:cNvPr>
            <p:cNvSpPr/>
            <p:nvPr/>
          </p:nvSpPr>
          <p:spPr>
            <a:xfrm>
              <a:off x="6287549" y="2777399"/>
              <a:ext cx="424800" cy="525600"/>
            </a:xfrm>
            <a:custGeom>
              <a:avLst/>
              <a:gdLst>
                <a:gd name="connsiteX0" fmla="*/ 322200 w 424800"/>
                <a:gd name="connsiteY0" fmla="*/ 367200 h 525600"/>
                <a:gd name="connsiteX1" fmla="*/ 115200 w 424800"/>
                <a:gd name="connsiteY1" fmla="*/ 0 h 525600"/>
                <a:gd name="connsiteX2" fmla="*/ 0 w 424800"/>
                <a:gd name="connsiteY2" fmla="*/ 0 h 525600"/>
                <a:gd name="connsiteX3" fmla="*/ 0 w 424800"/>
                <a:gd name="connsiteY3" fmla="*/ 525600 h 525600"/>
                <a:gd name="connsiteX4" fmla="*/ 100800 w 424800"/>
                <a:gd name="connsiteY4" fmla="*/ 525600 h 525600"/>
                <a:gd name="connsiteX5" fmla="*/ 100800 w 424800"/>
                <a:gd name="connsiteY5" fmla="*/ 153000 h 525600"/>
                <a:gd name="connsiteX6" fmla="*/ 315000 w 424800"/>
                <a:gd name="connsiteY6" fmla="*/ 525600 h 525600"/>
                <a:gd name="connsiteX7" fmla="*/ 424800 w 424800"/>
                <a:gd name="connsiteY7" fmla="*/ 525600 h 525600"/>
                <a:gd name="connsiteX8" fmla="*/ 424800 w 424800"/>
                <a:gd name="connsiteY8" fmla="*/ 0 h 525600"/>
                <a:gd name="connsiteX9" fmla="*/ 322200 w 424800"/>
                <a:gd name="connsiteY9" fmla="*/ 0 h 5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0" h="525600">
                  <a:moveTo>
                    <a:pt x="322200" y="367200"/>
                  </a:moveTo>
                  <a:lnTo>
                    <a:pt x="115200" y="0"/>
                  </a:lnTo>
                  <a:lnTo>
                    <a:pt x="0" y="0"/>
                  </a:lnTo>
                  <a:lnTo>
                    <a:pt x="0" y="525600"/>
                  </a:lnTo>
                  <a:lnTo>
                    <a:pt x="100800" y="525600"/>
                  </a:lnTo>
                  <a:lnTo>
                    <a:pt x="100800" y="153000"/>
                  </a:lnTo>
                  <a:lnTo>
                    <a:pt x="315000" y="525600"/>
                  </a:lnTo>
                  <a:lnTo>
                    <a:pt x="424800" y="525600"/>
                  </a:lnTo>
                  <a:lnTo>
                    <a:pt x="424800" y="0"/>
                  </a:lnTo>
                  <a:lnTo>
                    <a:pt x="322200" y="0"/>
                  </a:lnTo>
                  <a:close/>
                </a:path>
              </a:pathLst>
            </a:custGeom>
            <a:grpFill/>
            <a:ln w="17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11274A-B707-C012-25D4-2C9624E8D74B}"/>
                </a:ext>
              </a:extLst>
            </p:cNvPr>
            <p:cNvSpPr/>
            <p:nvPr/>
          </p:nvSpPr>
          <p:spPr>
            <a:xfrm>
              <a:off x="6778950" y="2777399"/>
              <a:ext cx="498600" cy="525600"/>
            </a:xfrm>
            <a:custGeom>
              <a:avLst/>
              <a:gdLst>
                <a:gd name="connsiteX0" fmla="*/ 187200 w 498600"/>
                <a:gd name="connsiteY0" fmla="*/ 0 h 525600"/>
                <a:gd name="connsiteX1" fmla="*/ 0 w 498600"/>
                <a:gd name="connsiteY1" fmla="*/ 525600 h 525600"/>
                <a:gd name="connsiteX2" fmla="*/ 115200 w 498600"/>
                <a:gd name="connsiteY2" fmla="*/ 525600 h 525600"/>
                <a:gd name="connsiteX3" fmla="*/ 151200 w 498600"/>
                <a:gd name="connsiteY3" fmla="*/ 417600 h 525600"/>
                <a:gd name="connsiteX4" fmla="*/ 345600 w 498600"/>
                <a:gd name="connsiteY4" fmla="*/ 417600 h 525600"/>
                <a:gd name="connsiteX5" fmla="*/ 379800 w 498600"/>
                <a:gd name="connsiteY5" fmla="*/ 525600 h 525600"/>
                <a:gd name="connsiteX6" fmla="*/ 498600 w 498600"/>
                <a:gd name="connsiteY6" fmla="*/ 525600 h 525600"/>
                <a:gd name="connsiteX7" fmla="*/ 311400 w 498600"/>
                <a:gd name="connsiteY7" fmla="*/ 0 h 525600"/>
                <a:gd name="connsiteX8" fmla="*/ 187200 w 498600"/>
                <a:gd name="connsiteY8" fmla="*/ 0 h 525600"/>
                <a:gd name="connsiteX9" fmla="*/ 180000 w 498600"/>
                <a:gd name="connsiteY9" fmla="*/ 327600 h 525600"/>
                <a:gd name="connsiteX10" fmla="*/ 248400 w 498600"/>
                <a:gd name="connsiteY10" fmla="*/ 120600 h 525600"/>
                <a:gd name="connsiteX11" fmla="*/ 315000 w 498600"/>
                <a:gd name="connsiteY11" fmla="*/ 327600 h 525600"/>
                <a:gd name="connsiteX12" fmla="*/ 180000 w 498600"/>
                <a:gd name="connsiteY12" fmla="*/ 327600 h 5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600" h="525600">
                  <a:moveTo>
                    <a:pt x="187200" y="0"/>
                  </a:moveTo>
                  <a:lnTo>
                    <a:pt x="0" y="525600"/>
                  </a:lnTo>
                  <a:lnTo>
                    <a:pt x="115200" y="525600"/>
                  </a:lnTo>
                  <a:lnTo>
                    <a:pt x="151200" y="417600"/>
                  </a:lnTo>
                  <a:lnTo>
                    <a:pt x="345600" y="417600"/>
                  </a:lnTo>
                  <a:lnTo>
                    <a:pt x="379800" y="525600"/>
                  </a:lnTo>
                  <a:lnTo>
                    <a:pt x="498600" y="525600"/>
                  </a:lnTo>
                  <a:lnTo>
                    <a:pt x="311400" y="0"/>
                  </a:lnTo>
                  <a:lnTo>
                    <a:pt x="187200" y="0"/>
                  </a:lnTo>
                  <a:close/>
                  <a:moveTo>
                    <a:pt x="180000" y="327600"/>
                  </a:moveTo>
                  <a:lnTo>
                    <a:pt x="248400" y="120600"/>
                  </a:lnTo>
                  <a:lnTo>
                    <a:pt x="315000" y="327600"/>
                  </a:lnTo>
                  <a:lnTo>
                    <a:pt x="180000" y="327600"/>
                  </a:lnTo>
                  <a:close/>
                </a:path>
              </a:pathLst>
            </a:custGeom>
            <a:grpFill/>
            <a:ln w="17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2385B15-5CD2-E697-99E7-5DAA05CC0FC2}"/>
              </a:ext>
            </a:extLst>
          </p:cNvPr>
          <p:cNvSpPr>
            <a:spLocks noChangeAspect="1"/>
          </p:cNvSpPr>
          <p:nvPr/>
        </p:nvSpPr>
        <p:spPr>
          <a:xfrm>
            <a:off x="8843464" y="4286146"/>
            <a:ext cx="1650816" cy="1764000"/>
          </a:xfrm>
          <a:custGeom>
            <a:avLst/>
            <a:gdLst>
              <a:gd name="connsiteX0" fmla="*/ 1642734 w 1650816"/>
              <a:gd name="connsiteY0" fmla="*/ 519030 h 1764000"/>
              <a:gd name="connsiteX1" fmla="*/ 1131876 w 1650816"/>
              <a:gd name="connsiteY1" fmla="*/ 8100 h 1764000"/>
              <a:gd name="connsiteX2" fmla="*/ 1112400 w 1650816"/>
              <a:gd name="connsiteY2" fmla="*/ 0 h 1764000"/>
              <a:gd name="connsiteX3" fmla="*/ 533736 w 1650816"/>
              <a:gd name="connsiteY3" fmla="*/ 0 h 1764000"/>
              <a:gd name="connsiteX4" fmla="*/ 289494 w 1650816"/>
              <a:gd name="connsiteY4" fmla="*/ 244278 h 1764000"/>
              <a:gd name="connsiteX5" fmla="*/ 289494 w 1650816"/>
              <a:gd name="connsiteY5" fmla="*/ 727686 h 1764000"/>
              <a:gd name="connsiteX6" fmla="*/ 75114 w 1650816"/>
              <a:gd name="connsiteY6" fmla="*/ 727686 h 1764000"/>
              <a:gd name="connsiteX7" fmla="*/ 0 w 1650816"/>
              <a:gd name="connsiteY7" fmla="*/ 802800 h 1764000"/>
              <a:gd name="connsiteX8" fmla="*/ 0 w 1650816"/>
              <a:gd name="connsiteY8" fmla="*/ 1234566 h 1764000"/>
              <a:gd name="connsiteX9" fmla="*/ 75114 w 1650816"/>
              <a:gd name="connsiteY9" fmla="*/ 1309680 h 1764000"/>
              <a:gd name="connsiteX10" fmla="*/ 289476 w 1650816"/>
              <a:gd name="connsiteY10" fmla="*/ 1309680 h 1764000"/>
              <a:gd name="connsiteX11" fmla="*/ 289476 w 1650816"/>
              <a:gd name="connsiteY11" fmla="*/ 1519740 h 1764000"/>
              <a:gd name="connsiteX12" fmla="*/ 533736 w 1650816"/>
              <a:gd name="connsiteY12" fmla="*/ 1764000 h 1764000"/>
              <a:gd name="connsiteX13" fmla="*/ 1406574 w 1650816"/>
              <a:gd name="connsiteY13" fmla="*/ 1764000 h 1764000"/>
              <a:gd name="connsiteX14" fmla="*/ 1650816 w 1650816"/>
              <a:gd name="connsiteY14" fmla="*/ 1519722 h 1764000"/>
              <a:gd name="connsiteX15" fmla="*/ 1650816 w 1650816"/>
              <a:gd name="connsiteY15" fmla="*/ 538542 h 1764000"/>
              <a:gd name="connsiteX16" fmla="*/ 1642734 w 1650816"/>
              <a:gd name="connsiteY16" fmla="*/ 519030 h 1764000"/>
              <a:gd name="connsiteX17" fmla="*/ 260748 w 1650816"/>
              <a:gd name="connsiteY17" fmla="*/ 1077732 h 1764000"/>
              <a:gd name="connsiteX18" fmla="*/ 260748 w 1650816"/>
              <a:gd name="connsiteY18" fmla="*/ 959724 h 1764000"/>
              <a:gd name="connsiteX19" fmla="*/ 377100 w 1650816"/>
              <a:gd name="connsiteY19" fmla="*/ 843300 h 1764000"/>
              <a:gd name="connsiteX20" fmla="*/ 493416 w 1650816"/>
              <a:gd name="connsiteY20" fmla="*/ 959724 h 1764000"/>
              <a:gd name="connsiteX21" fmla="*/ 465858 w 1650816"/>
              <a:gd name="connsiteY21" fmla="*/ 987282 h 1764000"/>
              <a:gd name="connsiteX22" fmla="*/ 438336 w 1650816"/>
              <a:gd name="connsiteY22" fmla="*/ 959724 h 1764000"/>
              <a:gd name="connsiteX23" fmla="*/ 377118 w 1650816"/>
              <a:gd name="connsiteY23" fmla="*/ 898398 h 1764000"/>
              <a:gd name="connsiteX24" fmla="*/ 315864 w 1650816"/>
              <a:gd name="connsiteY24" fmla="*/ 959724 h 1764000"/>
              <a:gd name="connsiteX25" fmla="*/ 315864 w 1650816"/>
              <a:gd name="connsiteY25" fmla="*/ 1077732 h 1764000"/>
              <a:gd name="connsiteX26" fmla="*/ 377118 w 1650816"/>
              <a:gd name="connsiteY26" fmla="*/ 1138950 h 1764000"/>
              <a:gd name="connsiteX27" fmla="*/ 438336 w 1650816"/>
              <a:gd name="connsiteY27" fmla="*/ 1077732 h 1764000"/>
              <a:gd name="connsiteX28" fmla="*/ 465858 w 1650816"/>
              <a:gd name="connsiteY28" fmla="*/ 1050174 h 1764000"/>
              <a:gd name="connsiteX29" fmla="*/ 493416 w 1650816"/>
              <a:gd name="connsiteY29" fmla="*/ 1077732 h 1764000"/>
              <a:gd name="connsiteX30" fmla="*/ 377100 w 1650816"/>
              <a:gd name="connsiteY30" fmla="*/ 1194048 h 1764000"/>
              <a:gd name="connsiteX31" fmla="*/ 260748 w 1650816"/>
              <a:gd name="connsiteY31" fmla="*/ 1077732 h 1764000"/>
              <a:gd name="connsiteX32" fmla="*/ 1595718 w 1650816"/>
              <a:gd name="connsiteY32" fmla="*/ 1519722 h 1764000"/>
              <a:gd name="connsiteX33" fmla="*/ 1406574 w 1650816"/>
              <a:gd name="connsiteY33" fmla="*/ 1708902 h 1764000"/>
              <a:gd name="connsiteX34" fmla="*/ 533736 w 1650816"/>
              <a:gd name="connsiteY34" fmla="*/ 1708902 h 1764000"/>
              <a:gd name="connsiteX35" fmla="*/ 344592 w 1650816"/>
              <a:gd name="connsiteY35" fmla="*/ 1519722 h 1764000"/>
              <a:gd name="connsiteX36" fmla="*/ 344592 w 1650816"/>
              <a:gd name="connsiteY36" fmla="*/ 1309662 h 1764000"/>
              <a:gd name="connsiteX37" fmla="*/ 1252062 w 1650816"/>
              <a:gd name="connsiteY37" fmla="*/ 1309662 h 1764000"/>
              <a:gd name="connsiteX38" fmla="*/ 1327176 w 1650816"/>
              <a:gd name="connsiteY38" fmla="*/ 1234548 h 1764000"/>
              <a:gd name="connsiteX39" fmla="*/ 1327176 w 1650816"/>
              <a:gd name="connsiteY39" fmla="*/ 802800 h 1764000"/>
              <a:gd name="connsiteX40" fmla="*/ 1252062 w 1650816"/>
              <a:gd name="connsiteY40" fmla="*/ 727686 h 1764000"/>
              <a:gd name="connsiteX41" fmla="*/ 344574 w 1650816"/>
              <a:gd name="connsiteY41" fmla="*/ 727686 h 1764000"/>
              <a:gd name="connsiteX42" fmla="*/ 344574 w 1650816"/>
              <a:gd name="connsiteY42" fmla="*/ 244278 h 1764000"/>
              <a:gd name="connsiteX43" fmla="*/ 533718 w 1650816"/>
              <a:gd name="connsiteY43" fmla="*/ 55098 h 1764000"/>
              <a:gd name="connsiteX44" fmla="*/ 1084824 w 1650816"/>
              <a:gd name="connsiteY44" fmla="*/ 55098 h 1764000"/>
              <a:gd name="connsiteX45" fmla="*/ 1084824 w 1650816"/>
              <a:gd name="connsiteY45" fmla="*/ 483354 h 1764000"/>
              <a:gd name="connsiteX46" fmla="*/ 1167444 w 1650816"/>
              <a:gd name="connsiteY46" fmla="*/ 566082 h 1764000"/>
              <a:gd name="connsiteX47" fmla="*/ 1595700 w 1650816"/>
              <a:gd name="connsiteY47" fmla="*/ 566082 h 1764000"/>
              <a:gd name="connsiteX48" fmla="*/ 1595700 w 1650816"/>
              <a:gd name="connsiteY48" fmla="*/ 1519722 h 1764000"/>
              <a:gd name="connsiteX49" fmla="*/ 672336 w 1650816"/>
              <a:gd name="connsiteY49" fmla="*/ 1046268 h 1764000"/>
              <a:gd name="connsiteX50" fmla="*/ 587862 w 1650816"/>
              <a:gd name="connsiteY50" fmla="*/ 1029942 h 1764000"/>
              <a:gd name="connsiteX51" fmla="*/ 541170 w 1650816"/>
              <a:gd name="connsiteY51" fmla="*/ 944802 h 1764000"/>
              <a:gd name="connsiteX52" fmla="*/ 642528 w 1650816"/>
              <a:gd name="connsiteY52" fmla="*/ 843408 h 1764000"/>
              <a:gd name="connsiteX53" fmla="*/ 686484 w 1650816"/>
              <a:gd name="connsiteY53" fmla="*/ 843408 h 1764000"/>
              <a:gd name="connsiteX54" fmla="*/ 773784 w 1650816"/>
              <a:gd name="connsiteY54" fmla="*/ 930636 h 1764000"/>
              <a:gd name="connsiteX55" fmla="*/ 746262 w 1650816"/>
              <a:gd name="connsiteY55" fmla="*/ 958158 h 1764000"/>
              <a:gd name="connsiteX56" fmla="*/ 718704 w 1650816"/>
              <a:gd name="connsiteY56" fmla="*/ 930636 h 1764000"/>
              <a:gd name="connsiteX57" fmla="*/ 686484 w 1650816"/>
              <a:gd name="connsiteY57" fmla="*/ 898488 h 1764000"/>
              <a:gd name="connsiteX58" fmla="*/ 642528 w 1650816"/>
              <a:gd name="connsiteY58" fmla="*/ 898488 h 1764000"/>
              <a:gd name="connsiteX59" fmla="*/ 596232 w 1650816"/>
              <a:gd name="connsiteY59" fmla="*/ 944802 h 1764000"/>
              <a:gd name="connsiteX60" fmla="*/ 672336 w 1650816"/>
              <a:gd name="connsiteY60" fmla="*/ 991170 h 1764000"/>
              <a:gd name="connsiteX61" fmla="*/ 773802 w 1650816"/>
              <a:gd name="connsiteY61" fmla="*/ 1092564 h 1764000"/>
              <a:gd name="connsiteX62" fmla="*/ 672336 w 1650816"/>
              <a:gd name="connsiteY62" fmla="*/ 1194030 h 1764000"/>
              <a:gd name="connsiteX63" fmla="*/ 628380 w 1650816"/>
              <a:gd name="connsiteY63" fmla="*/ 1194030 h 1764000"/>
              <a:gd name="connsiteX64" fmla="*/ 541170 w 1650816"/>
              <a:gd name="connsiteY64" fmla="*/ 1106730 h 1764000"/>
              <a:gd name="connsiteX65" fmla="*/ 568692 w 1650816"/>
              <a:gd name="connsiteY65" fmla="*/ 1079172 h 1764000"/>
              <a:gd name="connsiteX66" fmla="*/ 596214 w 1650816"/>
              <a:gd name="connsiteY66" fmla="*/ 1106730 h 1764000"/>
              <a:gd name="connsiteX67" fmla="*/ 628362 w 1650816"/>
              <a:gd name="connsiteY67" fmla="*/ 1138950 h 1764000"/>
              <a:gd name="connsiteX68" fmla="*/ 672318 w 1650816"/>
              <a:gd name="connsiteY68" fmla="*/ 1138950 h 1764000"/>
              <a:gd name="connsiteX69" fmla="*/ 718686 w 1650816"/>
              <a:gd name="connsiteY69" fmla="*/ 1092582 h 1764000"/>
              <a:gd name="connsiteX70" fmla="*/ 672336 w 1650816"/>
              <a:gd name="connsiteY70" fmla="*/ 1046268 h 1764000"/>
              <a:gd name="connsiteX71" fmla="*/ 833994 w 1650816"/>
              <a:gd name="connsiteY71" fmla="*/ 844722 h 1764000"/>
              <a:gd name="connsiteX72" fmla="*/ 868788 w 1650816"/>
              <a:gd name="connsiteY72" fmla="*/ 862182 h 1764000"/>
              <a:gd name="connsiteX73" fmla="*/ 940734 w 1650816"/>
              <a:gd name="connsiteY73" fmla="*/ 1079028 h 1764000"/>
              <a:gd name="connsiteX74" fmla="*/ 1012698 w 1650816"/>
              <a:gd name="connsiteY74" fmla="*/ 862182 h 1764000"/>
              <a:gd name="connsiteX75" fmla="*/ 1047528 w 1650816"/>
              <a:gd name="connsiteY75" fmla="*/ 844722 h 1764000"/>
              <a:gd name="connsiteX76" fmla="*/ 1064988 w 1650816"/>
              <a:gd name="connsiteY76" fmla="*/ 879552 h 1764000"/>
              <a:gd name="connsiteX77" fmla="*/ 966834 w 1650816"/>
              <a:gd name="connsiteY77" fmla="*/ 1175166 h 1764000"/>
              <a:gd name="connsiteX78" fmla="*/ 940680 w 1650816"/>
              <a:gd name="connsiteY78" fmla="*/ 1194048 h 1764000"/>
              <a:gd name="connsiteX79" fmla="*/ 924552 w 1650816"/>
              <a:gd name="connsiteY79" fmla="*/ 1188846 h 1764000"/>
              <a:gd name="connsiteX80" fmla="*/ 914562 w 1650816"/>
              <a:gd name="connsiteY80" fmla="*/ 1175166 h 1764000"/>
              <a:gd name="connsiteX81" fmla="*/ 816516 w 1650816"/>
              <a:gd name="connsiteY81" fmla="*/ 879552 h 1764000"/>
              <a:gd name="connsiteX82" fmla="*/ 833994 w 1650816"/>
              <a:gd name="connsiteY82" fmla="*/ 844722 h 17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50816" h="1764000">
                <a:moveTo>
                  <a:pt x="1642734" y="519030"/>
                </a:moveTo>
                <a:lnTo>
                  <a:pt x="1131876" y="8100"/>
                </a:lnTo>
                <a:cubicBezTo>
                  <a:pt x="1126692" y="2934"/>
                  <a:pt x="1119708" y="0"/>
                  <a:pt x="1112400" y="0"/>
                </a:cubicBezTo>
                <a:lnTo>
                  <a:pt x="533736" y="0"/>
                </a:lnTo>
                <a:cubicBezTo>
                  <a:pt x="399060" y="0"/>
                  <a:pt x="289494" y="109602"/>
                  <a:pt x="289494" y="244278"/>
                </a:cubicBezTo>
                <a:lnTo>
                  <a:pt x="289494" y="727686"/>
                </a:lnTo>
                <a:lnTo>
                  <a:pt x="75114" y="727686"/>
                </a:lnTo>
                <a:cubicBezTo>
                  <a:pt x="33696" y="727686"/>
                  <a:pt x="0" y="761382"/>
                  <a:pt x="0" y="802800"/>
                </a:cubicBezTo>
                <a:lnTo>
                  <a:pt x="0" y="1234566"/>
                </a:lnTo>
                <a:cubicBezTo>
                  <a:pt x="0" y="1275984"/>
                  <a:pt x="33696" y="1309680"/>
                  <a:pt x="75114" y="1309680"/>
                </a:cubicBezTo>
                <a:lnTo>
                  <a:pt x="289476" y="1309680"/>
                </a:lnTo>
                <a:lnTo>
                  <a:pt x="289476" y="1519740"/>
                </a:lnTo>
                <a:cubicBezTo>
                  <a:pt x="289494" y="1654398"/>
                  <a:pt x="399042" y="1764000"/>
                  <a:pt x="533736" y="1764000"/>
                </a:cubicBezTo>
                <a:lnTo>
                  <a:pt x="1406574" y="1764000"/>
                </a:lnTo>
                <a:cubicBezTo>
                  <a:pt x="1541250" y="1764000"/>
                  <a:pt x="1650816" y="1654398"/>
                  <a:pt x="1650816" y="1519722"/>
                </a:cubicBezTo>
                <a:lnTo>
                  <a:pt x="1650816" y="538542"/>
                </a:lnTo>
                <a:cubicBezTo>
                  <a:pt x="1650798" y="531234"/>
                  <a:pt x="1647900" y="524196"/>
                  <a:pt x="1642734" y="519030"/>
                </a:cubicBezTo>
                <a:close/>
                <a:moveTo>
                  <a:pt x="260748" y="1077732"/>
                </a:moveTo>
                <a:lnTo>
                  <a:pt x="260748" y="959724"/>
                </a:lnTo>
                <a:cubicBezTo>
                  <a:pt x="260748" y="895536"/>
                  <a:pt x="312948" y="843300"/>
                  <a:pt x="377100" y="843300"/>
                </a:cubicBezTo>
                <a:cubicBezTo>
                  <a:pt x="441216" y="843300"/>
                  <a:pt x="493416" y="895536"/>
                  <a:pt x="493416" y="959724"/>
                </a:cubicBezTo>
                <a:cubicBezTo>
                  <a:pt x="493416" y="974952"/>
                  <a:pt x="481086" y="987282"/>
                  <a:pt x="465858" y="987282"/>
                </a:cubicBezTo>
                <a:cubicBezTo>
                  <a:pt x="450666" y="987282"/>
                  <a:pt x="438336" y="974952"/>
                  <a:pt x="438336" y="959724"/>
                </a:cubicBezTo>
                <a:cubicBezTo>
                  <a:pt x="438336" y="925920"/>
                  <a:pt x="410868" y="898398"/>
                  <a:pt x="377118" y="898398"/>
                </a:cubicBezTo>
                <a:cubicBezTo>
                  <a:pt x="343350" y="898398"/>
                  <a:pt x="315864" y="925920"/>
                  <a:pt x="315864" y="959724"/>
                </a:cubicBezTo>
                <a:lnTo>
                  <a:pt x="315864" y="1077732"/>
                </a:lnTo>
                <a:cubicBezTo>
                  <a:pt x="315864" y="1111500"/>
                  <a:pt x="343350" y="1138950"/>
                  <a:pt x="377118" y="1138950"/>
                </a:cubicBezTo>
                <a:cubicBezTo>
                  <a:pt x="410886" y="1138950"/>
                  <a:pt x="438336" y="1111482"/>
                  <a:pt x="438336" y="1077732"/>
                </a:cubicBezTo>
                <a:cubicBezTo>
                  <a:pt x="438336" y="1062504"/>
                  <a:pt x="450666" y="1050174"/>
                  <a:pt x="465858" y="1050174"/>
                </a:cubicBezTo>
                <a:cubicBezTo>
                  <a:pt x="481086" y="1050174"/>
                  <a:pt x="493416" y="1062504"/>
                  <a:pt x="493416" y="1077732"/>
                </a:cubicBezTo>
                <a:cubicBezTo>
                  <a:pt x="493416" y="1141848"/>
                  <a:pt x="441216" y="1194048"/>
                  <a:pt x="377100" y="1194048"/>
                </a:cubicBezTo>
                <a:cubicBezTo>
                  <a:pt x="312948" y="1194048"/>
                  <a:pt x="260748" y="1141848"/>
                  <a:pt x="260748" y="1077732"/>
                </a:cubicBezTo>
                <a:close/>
                <a:moveTo>
                  <a:pt x="1595718" y="1519722"/>
                </a:moveTo>
                <a:cubicBezTo>
                  <a:pt x="1595718" y="1624050"/>
                  <a:pt x="1510866" y="1708902"/>
                  <a:pt x="1406574" y="1708902"/>
                </a:cubicBezTo>
                <a:lnTo>
                  <a:pt x="533736" y="1708902"/>
                </a:lnTo>
                <a:cubicBezTo>
                  <a:pt x="429444" y="1708902"/>
                  <a:pt x="344592" y="1624050"/>
                  <a:pt x="344592" y="1519722"/>
                </a:cubicBezTo>
                <a:lnTo>
                  <a:pt x="344592" y="1309662"/>
                </a:lnTo>
                <a:lnTo>
                  <a:pt x="1252062" y="1309662"/>
                </a:lnTo>
                <a:cubicBezTo>
                  <a:pt x="1293480" y="1309662"/>
                  <a:pt x="1327176" y="1275966"/>
                  <a:pt x="1327176" y="1234548"/>
                </a:cubicBezTo>
                <a:lnTo>
                  <a:pt x="1327176" y="802800"/>
                </a:lnTo>
                <a:cubicBezTo>
                  <a:pt x="1327176" y="761382"/>
                  <a:pt x="1293480" y="727686"/>
                  <a:pt x="1252062" y="727686"/>
                </a:cubicBezTo>
                <a:lnTo>
                  <a:pt x="344574" y="727686"/>
                </a:lnTo>
                <a:lnTo>
                  <a:pt x="344574" y="244278"/>
                </a:lnTo>
                <a:cubicBezTo>
                  <a:pt x="344574" y="139950"/>
                  <a:pt x="429426" y="55098"/>
                  <a:pt x="533718" y="55098"/>
                </a:cubicBezTo>
                <a:lnTo>
                  <a:pt x="1084824" y="55098"/>
                </a:lnTo>
                <a:lnTo>
                  <a:pt x="1084824" y="483354"/>
                </a:lnTo>
                <a:cubicBezTo>
                  <a:pt x="1084824" y="528966"/>
                  <a:pt x="1121904" y="566082"/>
                  <a:pt x="1167444" y="566082"/>
                </a:cubicBezTo>
                <a:lnTo>
                  <a:pt x="1595700" y="566082"/>
                </a:lnTo>
                <a:lnTo>
                  <a:pt x="1595700" y="1519722"/>
                </a:lnTo>
                <a:close/>
                <a:moveTo>
                  <a:pt x="672336" y="1046268"/>
                </a:moveTo>
                <a:cubicBezTo>
                  <a:pt x="649008" y="1046268"/>
                  <a:pt x="614862" y="1044576"/>
                  <a:pt x="587862" y="1029942"/>
                </a:cubicBezTo>
                <a:cubicBezTo>
                  <a:pt x="566568" y="1018404"/>
                  <a:pt x="541170" y="994284"/>
                  <a:pt x="541170" y="944802"/>
                </a:cubicBezTo>
                <a:cubicBezTo>
                  <a:pt x="541170" y="888876"/>
                  <a:pt x="586656" y="843408"/>
                  <a:pt x="642528" y="843408"/>
                </a:cubicBezTo>
                <a:lnTo>
                  <a:pt x="686484" y="843408"/>
                </a:lnTo>
                <a:cubicBezTo>
                  <a:pt x="734616" y="843408"/>
                  <a:pt x="773784" y="882540"/>
                  <a:pt x="773784" y="930636"/>
                </a:cubicBezTo>
                <a:cubicBezTo>
                  <a:pt x="773784" y="945828"/>
                  <a:pt x="761454" y="958158"/>
                  <a:pt x="746262" y="958158"/>
                </a:cubicBezTo>
                <a:cubicBezTo>
                  <a:pt x="731034" y="958158"/>
                  <a:pt x="718704" y="945828"/>
                  <a:pt x="718704" y="930636"/>
                </a:cubicBezTo>
                <a:cubicBezTo>
                  <a:pt x="718704" y="912888"/>
                  <a:pt x="704268" y="898488"/>
                  <a:pt x="686484" y="898488"/>
                </a:cubicBezTo>
                <a:lnTo>
                  <a:pt x="642528" y="898488"/>
                </a:lnTo>
                <a:cubicBezTo>
                  <a:pt x="617004" y="898488"/>
                  <a:pt x="596232" y="919260"/>
                  <a:pt x="596232" y="944802"/>
                </a:cubicBezTo>
                <a:cubicBezTo>
                  <a:pt x="596232" y="970164"/>
                  <a:pt x="601992" y="991170"/>
                  <a:pt x="672336" y="991170"/>
                </a:cubicBezTo>
                <a:cubicBezTo>
                  <a:pt x="728280" y="991170"/>
                  <a:pt x="773802" y="1036656"/>
                  <a:pt x="773802" y="1092564"/>
                </a:cubicBezTo>
                <a:cubicBezTo>
                  <a:pt x="773802" y="1148490"/>
                  <a:pt x="728298" y="1194030"/>
                  <a:pt x="672336" y="1194030"/>
                </a:cubicBezTo>
                <a:lnTo>
                  <a:pt x="628380" y="1194030"/>
                </a:lnTo>
                <a:cubicBezTo>
                  <a:pt x="580284" y="1194030"/>
                  <a:pt x="541170" y="1154862"/>
                  <a:pt x="541170" y="1106730"/>
                </a:cubicBezTo>
                <a:cubicBezTo>
                  <a:pt x="541170" y="1091502"/>
                  <a:pt x="553500" y="1079172"/>
                  <a:pt x="568692" y="1079172"/>
                </a:cubicBezTo>
                <a:cubicBezTo>
                  <a:pt x="583920" y="1079172"/>
                  <a:pt x="596214" y="1091502"/>
                  <a:pt x="596214" y="1106730"/>
                </a:cubicBezTo>
                <a:cubicBezTo>
                  <a:pt x="596214" y="1124478"/>
                  <a:pt x="610650" y="1138950"/>
                  <a:pt x="628362" y="1138950"/>
                </a:cubicBezTo>
                <a:lnTo>
                  <a:pt x="672318" y="1138950"/>
                </a:lnTo>
                <a:cubicBezTo>
                  <a:pt x="697878" y="1138950"/>
                  <a:pt x="718686" y="1118142"/>
                  <a:pt x="718686" y="1092582"/>
                </a:cubicBezTo>
                <a:cubicBezTo>
                  <a:pt x="718704" y="1067040"/>
                  <a:pt x="697896" y="1046268"/>
                  <a:pt x="672336" y="1046268"/>
                </a:cubicBezTo>
                <a:close/>
                <a:moveTo>
                  <a:pt x="833994" y="844722"/>
                </a:moveTo>
                <a:cubicBezTo>
                  <a:pt x="848430" y="839934"/>
                  <a:pt x="864000" y="847746"/>
                  <a:pt x="868788" y="862182"/>
                </a:cubicBezTo>
                <a:lnTo>
                  <a:pt x="940734" y="1079028"/>
                </a:lnTo>
                <a:lnTo>
                  <a:pt x="1012698" y="862182"/>
                </a:lnTo>
                <a:cubicBezTo>
                  <a:pt x="1017522" y="847746"/>
                  <a:pt x="1033092" y="839934"/>
                  <a:pt x="1047528" y="844722"/>
                </a:cubicBezTo>
                <a:cubicBezTo>
                  <a:pt x="1061964" y="849510"/>
                  <a:pt x="1069776" y="865116"/>
                  <a:pt x="1064988" y="879552"/>
                </a:cubicBezTo>
                <a:lnTo>
                  <a:pt x="966834" y="1175166"/>
                </a:lnTo>
                <a:cubicBezTo>
                  <a:pt x="963072" y="1186434"/>
                  <a:pt x="952578" y="1194048"/>
                  <a:pt x="940680" y="1194048"/>
                </a:cubicBezTo>
                <a:cubicBezTo>
                  <a:pt x="934758" y="1194048"/>
                  <a:pt x="929178" y="1192158"/>
                  <a:pt x="924552" y="1188846"/>
                </a:cubicBezTo>
                <a:cubicBezTo>
                  <a:pt x="919998" y="1185534"/>
                  <a:pt x="916416" y="1180782"/>
                  <a:pt x="914562" y="1175166"/>
                </a:cubicBezTo>
                <a:lnTo>
                  <a:pt x="816516" y="879552"/>
                </a:lnTo>
                <a:cubicBezTo>
                  <a:pt x="811728" y="865116"/>
                  <a:pt x="819558" y="849510"/>
                  <a:pt x="833994" y="844722"/>
                </a:cubicBezTo>
                <a:close/>
              </a:path>
            </a:pathLst>
          </a:custGeom>
          <a:solidFill>
            <a:srgbClr val="006260"/>
          </a:solidFill>
          <a:ln w="179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68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942362C-0B55-1D87-3FD7-74F3E1AE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23" y="1029713"/>
            <a:ext cx="7601953" cy="47985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F6D0423-808B-6B93-D9F4-96397C425472}"/>
              </a:ext>
            </a:extLst>
          </p:cNvPr>
          <p:cNvSpPr/>
          <p:nvPr/>
        </p:nvSpPr>
        <p:spPr>
          <a:xfrm>
            <a:off x="495022" y="1029709"/>
            <a:ext cx="1800000" cy="61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CABEÇALHO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(HEAD)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220741-CF04-3D00-A3D7-8694F93F6150}"/>
              </a:ext>
            </a:extLst>
          </p:cNvPr>
          <p:cNvSpPr/>
          <p:nvPr/>
        </p:nvSpPr>
        <p:spPr>
          <a:xfrm>
            <a:off x="9896976" y="3122594"/>
            <a:ext cx="1800000" cy="61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CÉLULA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(CELL)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AE7536-AB2D-C244-762D-B24C7EEEE6CD}"/>
              </a:ext>
            </a:extLst>
          </p:cNvPr>
          <p:cNvSpPr/>
          <p:nvPr/>
        </p:nvSpPr>
        <p:spPr>
          <a:xfrm>
            <a:off x="5794437" y="155067"/>
            <a:ext cx="1800000" cy="874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VARIÁVEIS COLUNAS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(VARIABLES)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FC9F32-7854-2BC8-5BB3-9390C63E8A52}"/>
              </a:ext>
            </a:extLst>
          </p:cNvPr>
          <p:cNvSpPr/>
          <p:nvPr/>
        </p:nvSpPr>
        <p:spPr>
          <a:xfrm>
            <a:off x="495023" y="2991676"/>
            <a:ext cx="1800000" cy="874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OBSERVAÇÕES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LINHAS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(OBS)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7A3FD4-686A-B5A9-2EC0-5887B7779F93}"/>
              </a:ext>
            </a:extLst>
          </p:cNvPr>
          <p:cNvSpPr/>
          <p:nvPr/>
        </p:nvSpPr>
        <p:spPr>
          <a:xfrm>
            <a:off x="1850165" y="5828283"/>
            <a:ext cx="2672350" cy="61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NÚMERO DA LINHA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(ROW NUMBER)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FF59B6-2FF2-FDE5-711E-98C10A184252}"/>
              </a:ext>
            </a:extLst>
          </p:cNvPr>
          <p:cNvSpPr/>
          <p:nvPr/>
        </p:nvSpPr>
        <p:spPr>
          <a:xfrm>
            <a:off x="9896976" y="5215474"/>
            <a:ext cx="1800000" cy="61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</a:rPr>
              <a:t>DADO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</a:rPr>
              <a:t>(DATA)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999126-A192-B501-D9D4-80ECD959053C}"/>
              </a:ext>
            </a:extLst>
          </p:cNvPr>
          <p:cNvCxnSpPr>
            <a:stCxn id="28" idx="2"/>
          </p:cNvCxnSpPr>
          <p:nvPr/>
        </p:nvCxnSpPr>
        <p:spPr>
          <a:xfrm>
            <a:off x="6694437" y="1029711"/>
            <a:ext cx="0" cy="306402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E589CC-D7F6-7D5A-0B19-F23AC64EC059}"/>
              </a:ext>
            </a:extLst>
          </p:cNvPr>
          <p:cNvCxnSpPr>
            <a:stCxn id="28" idx="2"/>
          </p:cNvCxnSpPr>
          <p:nvPr/>
        </p:nvCxnSpPr>
        <p:spPr>
          <a:xfrm flipH="1">
            <a:off x="3831220" y="1029711"/>
            <a:ext cx="2863217" cy="306402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FC1064-B78C-9DB9-7DF8-1F5B1BDC52E4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694437" y="1029711"/>
            <a:ext cx="2797035" cy="306402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B2874D-0644-9E82-3557-23A5CA3A2CD2}"/>
              </a:ext>
            </a:extLst>
          </p:cNvPr>
          <p:cNvCxnSpPr>
            <a:stCxn id="28" idx="2"/>
          </p:cNvCxnSpPr>
          <p:nvPr/>
        </p:nvCxnSpPr>
        <p:spPr>
          <a:xfrm flipH="1">
            <a:off x="5497564" y="1029711"/>
            <a:ext cx="1196873" cy="306402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D02416-735F-5D26-28CE-3615975D34AC}"/>
              </a:ext>
            </a:extLst>
          </p:cNvPr>
          <p:cNvCxnSpPr/>
          <p:nvPr/>
        </p:nvCxnSpPr>
        <p:spPr>
          <a:xfrm>
            <a:off x="6694437" y="1029709"/>
            <a:ext cx="1106900" cy="306404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C227F1-2A1A-BE04-C7C3-41365C16C4A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295023" y="1716405"/>
            <a:ext cx="387217" cy="1712593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19B46A-3C51-908C-0632-511971CEF620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2295023" y="3429000"/>
            <a:ext cx="387217" cy="2092878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B1BD338-5330-9F92-343B-9300F09D7394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5497564" y="3596640"/>
            <a:ext cx="5299412" cy="2231643"/>
          </a:xfrm>
          <a:prstGeom prst="bentConnector4">
            <a:avLst>
              <a:gd name="adj1" fmla="val 97"/>
              <a:gd name="adj2" fmla="val 110244"/>
            </a:avLst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8D2A1DE-FA98-4164-EFC0-B1AB8BEE99CC}"/>
              </a:ext>
            </a:extLst>
          </p:cNvPr>
          <p:cNvCxnSpPr>
            <a:cxnSpLocks/>
          </p:cNvCxnSpPr>
          <p:nvPr/>
        </p:nvCxnSpPr>
        <p:spPr>
          <a:xfrm>
            <a:off x="7801337" y="3428994"/>
            <a:ext cx="2540497" cy="0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ADFDB15-682B-043F-B7D5-340D753BE0AC}"/>
              </a:ext>
            </a:extLst>
          </p:cNvPr>
          <p:cNvCxnSpPr>
            <a:stCxn id="30" idx="0"/>
          </p:cNvCxnSpPr>
          <p:nvPr/>
        </p:nvCxnSpPr>
        <p:spPr>
          <a:xfrm flipV="1">
            <a:off x="3186340" y="5521878"/>
            <a:ext cx="0" cy="306405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A28090-BB58-9C05-C6E3-53FFBBF7756D}"/>
              </a:ext>
            </a:extLst>
          </p:cNvPr>
          <p:cNvCxnSpPr>
            <a:cxnSpLocks/>
          </p:cNvCxnSpPr>
          <p:nvPr/>
        </p:nvCxnSpPr>
        <p:spPr>
          <a:xfrm>
            <a:off x="2031220" y="1336113"/>
            <a:ext cx="1776209" cy="217382"/>
          </a:xfrm>
          <a:prstGeom prst="line">
            <a:avLst/>
          </a:prstGeom>
          <a:ln>
            <a:solidFill>
              <a:srgbClr val="000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9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06EEF-1BF3-71B5-017F-5CA60F7B8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3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3B10B1-0D43-8041-8641-52C5D381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0"/>
            <a:ext cx="6438900" cy="298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E5A05-4902-FD8B-1117-8872B4EC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870960"/>
            <a:ext cx="6438900" cy="29870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96223D-FD30-F013-308E-D9BDBCB79349}"/>
              </a:ext>
            </a:extLst>
          </p:cNvPr>
          <p:cNvCxnSpPr/>
          <p:nvPr/>
        </p:nvCxnSpPr>
        <p:spPr>
          <a:xfrm>
            <a:off x="9133840" y="3068320"/>
            <a:ext cx="0" cy="680720"/>
          </a:xfrm>
          <a:prstGeom prst="straightConnector1">
            <a:avLst/>
          </a:prstGeom>
          <a:ln w="76200">
            <a:solidFill>
              <a:srgbClr val="0062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EE0DD-576E-A182-054A-232B31640A9A}"/>
              </a:ext>
            </a:extLst>
          </p:cNvPr>
          <p:cNvSpPr/>
          <p:nvPr/>
        </p:nvSpPr>
        <p:spPr>
          <a:xfrm>
            <a:off x="287030" y="350520"/>
            <a:ext cx="5466070" cy="6156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Não deixe células em branco.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Não preencha células em branco com informação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ou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caracteres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especiais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.</a:t>
            </a: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Toda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informação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ausente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deve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ser 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substituída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com ‘NA’.</a:t>
            </a: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ERRO: missing value, empty cell,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coerção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de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linhas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e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colunas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.</a:t>
            </a: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43877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76A761-3F6A-28AA-2DE7-47396F39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0960"/>
            <a:ext cx="6438900" cy="298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2E0E6-2F68-0A23-4D30-E7CE70ED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38900" cy="29870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D07E1-6A3C-2EC1-FA59-259585F32E7E}"/>
              </a:ext>
            </a:extLst>
          </p:cNvPr>
          <p:cNvCxnSpPr/>
          <p:nvPr/>
        </p:nvCxnSpPr>
        <p:spPr>
          <a:xfrm>
            <a:off x="3383280" y="3068320"/>
            <a:ext cx="0" cy="680720"/>
          </a:xfrm>
          <a:prstGeom prst="straightConnector1">
            <a:avLst/>
          </a:prstGeom>
          <a:ln w="76200">
            <a:solidFill>
              <a:srgbClr val="0062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26F3B2-9CC1-FA6B-778E-DDE1B4A58E24}"/>
              </a:ext>
            </a:extLst>
          </p:cNvPr>
          <p:cNvSpPr/>
          <p:nvPr/>
        </p:nvSpPr>
        <p:spPr>
          <a:xfrm>
            <a:off x="6438900" y="350520"/>
            <a:ext cx="5466070" cy="6156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Não use caracteres especiais, isso inclui acentuação.</a:t>
            </a:r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Utilize apenas caracteres presentes no sistema UTF-8 (8-bit Unicode </a:t>
            </a:r>
            <a:r>
              <a:rPr lang="pt-BR" sz="2400" dirty="0" err="1">
                <a:solidFill>
                  <a:srgbClr val="006260"/>
                </a:solidFill>
                <a:latin typeface="Myriad Pro SemiExt" panose="020B0505030403020204"/>
              </a:rPr>
              <a:t>Transformation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 Format), padrão internacional.</a:t>
            </a:r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ERRO: </a:t>
            </a:r>
            <a:r>
              <a:rPr lang="pt-BR" sz="2400" dirty="0" err="1">
                <a:solidFill>
                  <a:srgbClr val="006260"/>
                </a:solidFill>
                <a:latin typeface="Myriad Pro SemiExt" panose="020B0505030403020204"/>
              </a:rPr>
              <a:t>Educa$a%o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, </a:t>
            </a:r>
            <a:r>
              <a:rPr lang="pt-BR" sz="2400" dirty="0" err="1">
                <a:solidFill>
                  <a:srgbClr val="006260"/>
                </a:solidFill>
                <a:latin typeface="Myriad Pro SemiExt" panose="020B0505030403020204"/>
              </a:rPr>
              <a:t>Admnistra$a%o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, </a:t>
            </a:r>
            <a:r>
              <a:rPr lang="pt-BR" sz="2400" dirty="0" err="1">
                <a:solidFill>
                  <a:srgbClr val="006260"/>
                </a:solidFill>
                <a:latin typeface="Myriad Pro SemiExt" panose="020B0505030403020204"/>
              </a:rPr>
              <a:t>Me¨dico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318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54F79-3818-F4BB-1D12-64E54CC9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0"/>
            <a:ext cx="6438900" cy="2987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4475B7-6884-BD2E-9783-B3566DDA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870960"/>
            <a:ext cx="6438900" cy="29870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766CAB-7DE8-C195-F320-F2CAF0F3E22D}"/>
              </a:ext>
            </a:extLst>
          </p:cNvPr>
          <p:cNvCxnSpPr/>
          <p:nvPr/>
        </p:nvCxnSpPr>
        <p:spPr>
          <a:xfrm>
            <a:off x="9133840" y="3068320"/>
            <a:ext cx="0" cy="680720"/>
          </a:xfrm>
          <a:prstGeom prst="straightConnector1">
            <a:avLst/>
          </a:prstGeom>
          <a:ln w="76200">
            <a:solidFill>
              <a:srgbClr val="0062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E525744-7EFF-AFE9-B8D5-B14507D7D84E}"/>
              </a:ext>
            </a:extLst>
          </p:cNvPr>
          <p:cNvSpPr/>
          <p:nvPr/>
        </p:nvSpPr>
        <p:spPr>
          <a:xfrm>
            <a:off x="287030" y="350520"/>
            <a:ext cx="5466070" cy="6156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Não utilize “,” como separador decimal.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“.” é o separado decimal em UTF-8 e padrão em todas as linguagens de programação.</a:t>
            </a:r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ERRO: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leitura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distorcida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de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valores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, e.g., 1,000 lido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como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‘mil’ e </a:t>
            </a:r>
            <a:r>
              <a:rPr lang="en-US" sz="2400" dirty="0" err="1">
                <a:solidFill>
                  <a:srgbClr val="006260"/>
                </a:solidFill>
                <a:latin typeface="Myriad Pro SemiExt" panose="020B0505030403020204"/>
              </a:rPr>
              <a:t>não</a:t>
            </a:r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 ‘um’.</a:t>
            </a: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846475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8E02A-1C4F-91BC-5C0A-44448944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8900" cy="2987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A7C80-15AA-CA2C-A6D8-A35847F4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0960"/>
            <a:ext cx="6438900" cy="29870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158D2E-F079-33E1-13E2-D3C67434CABF}"/>
              </a:ext>
            </a:extLst>
          </p:cNvPr>
          <p:cNvCxnSpPr/>
          <p:nvPr/>
        </p:nvCxnSpPr>
        <p:spPr>
          <a:xfrm>
            <a:off x="3383280" y="3068320"/>
            <a:ext cx="0" cy="680720"/>
          </a:xfrm>
          <a:prstGeom prst="straightConnector1">
            <a:avLst/>
          </a:prstGeom>
          <a:ln w="76200">
            <a:solidFill>
              <a:srgbClr val="0062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A549318-10F9-DC23-10A9-CCAF426AD037}"/>
              </a:ext>
            </a:extLst>
          </p:cNvPr>
          <p:cNvSpPr/>
          <p:nvPr/>
        </p:nvSpPr>
        <p:spPr>
          <a:xfrm>
            <a:off x="6438900" y="350520"/>
            <a:ext cx="5466070" cy="6156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Não use espaço em nome de variáveis.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Evite o uso de espaços no nome de categorias de variáveis.</a:t>
            </a:r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Utilize sublinhado (“_”) para separação de partes de variáveis </a:t>
            </a:r>
            <a:r>
              <a:rPr lang="pt-BR" sz="2400" i="1" dirty="0" err="1">
                <a:solidFill>
                  <a:srgbClr val="006260"/>
                </a:solidFill>
                <a:latin typeface="Myriad Pro SemiExt" panose="020B0505030403020204"/>
              </a:rPr>
              <a:t>strings</a:t>
            </a:r>
            <a:r>
              <a:rPr lang="pt-BR" sz="2400" i="1" dirty="0">
                <a:solidFill>
                  <a:srgbClr val="006260"/>
                </a:solidFill>
                <a:latin typeface="Myriad Pro SemiExt" panose="020B0505030403020204"/>
              </a:rPr>
              <a:t>.</a:t>
            </a:r>
            <a:endParaRPr lang="en-US" sz="2400" i="1" dirty="0">
              <a:solidFill>
                <a:srgbClr val="006260"/>
              </a:solidFill>
              <a:latin typeface="Myriad Pro SemiExt" panose="020B0505030403020204"/>
            </a:endParaRPr>
          </a:p>
          <a:p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ERRO: </a:t>
            </a: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Deslocamento de colunas, complicação do código, desalinhamento de colunas</a:t>
            </a:r>
          </a:p>
        </p:txBody>
      </p:sp>
    </p:spTree>
    <p:extLst>
      <p:ext uri="{BB962C8B-B14F-4D97-AF65-F5344CB8AC3E}">
        <p14:creationId xmlns:p14="http://schemas.microsoft.com/office/powerpoint/2010/main" val="1797898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94515-150B-41A6-6095-32559972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0"/>
            <a:ext cx="6438900" cy="2987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50C10-0AD5-D3CE-F930-244D0337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870960"/>
            <a:ext cx="7581900" cy="29870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C2ED51-38BC-FFC5-F795-C8E7A3E73287}"/>
              </a:ext>
            </a:extLst>
          </p:cNvPr>
          <p:cNvCxnSpPr/>
          <p:nvPr/>
        </p:nvCxnSpPr>
        <p:spPr>
          <a:xfrm>
            <a:off x="9133840" y="3068320"/>
            <a:ext cx="0" cy="680720"/>
          </a:xfrm>
          <a:prstGeom prst="straightConnector1">
            <a:avLst/>
          </a:prstGeom>
          <a:ln w="76200">
            <a:solidFill>
              <a:srgbClr val="0062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B7B9DC-C123-8CDD-AD88-A33F4F74CB76}"/>
              </a:ext>
            </a:extLst>
          </p:cNvPr>
          <p:cNvSpPr/>
          <p:nvPr/>
        </p:nvSpPr>
        <p:spPr>
          <a:xfrm>
            <a:off x="287030" y="350520"/>
            <a:ext cx="5466070" cy="3520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Utilize chaves-primárias.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Uma chave primária é um identificador único, obrigatório e se possível informativo que cada observação deve possuir.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06260"/>
              </a:solidFill>
              <a:latin typeface="Myriad Pro SemiExt" panose="020B0505030403020204"/>
            </a:endParaRPr>
          </a:p>
          <a:p>
            <a:r>
              <a:rPr lang="en-US" sz="2400" dirty="0">
                <a:solidFill>
                  <a:srgbClr val="006260"/>
                </a:solidFill>
                <a:latin typeface="Myriad Pro SemiExt" panose="020B0505030403020204"/>
              </a:rPr>
              <a:t>e.g., UA01TR05IN10</a:t>
            </a:r>
            <a:endParaRPr lang="pt-BR" sz="2400" dirty="0">
              <a:solidFill>
                <a:srgbClr val="006260"/>
              </a:solidFill>
              <a:latin typeface="Myriad Pro SemiExt" panose="020B0505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539442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1888D-0DC7-1F04-D7FF-9EA4B8157399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006260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dicas de ouro:</a:t>
            </a:r>
            <a:endParaRPr kumimoji="0" lang="pt-BR" sz="4000" b="0" i="0" u="none" strike="noStrike" kern="1200" cap="small" spc="0" normalizeH="0" noProof="0" dirty="0">
              <a:ln>
                <a:noFill/>
              </a:ln>
              <a:solidFill>
                <a:srgbClr val="006260"/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6C6E1-AFAE-257C-ABC9-37164835FCC4}"/>
              </a:ext>
            </a:extLst>
          </p:cNvPr>
          <p:cNvSpPr/>
          <p:nvPr/>
        </p:nvSpPr>
        <p:spPr>
          <a:xfrm>
            <a:off x="696000" y="1290320"/>
            <a:ext cx="10800000" cy="4917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PRIORIZE USAR O FORMATO .CSV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Myriad Pro SemiExt" panose="020B0505030403020204"/>
              </a:rPr>
              <a:t>Ao carregar seus dados com a função “read.csv” todas informações de 	estrutura serão preservadas. Às vezes </a:t>
            </a: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Myriad Pro SemiExt" panose="020B0505030403020204"/>
              </a:rPr>
              <a:t>tibble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Myriad Pro SemiExt" panose="020B0505030403020204"/>
              </a:rPr>
              <a:t> será uma opção melhor.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Myriad Pro SemiExt" panose="020B0505030403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CONFIGURE SEU PC PARA UFT-8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Myriad Pro SemiExt" panose="020B0505030403020204"/>
              </a:rPr>
              <a:t>Isso reduzirá uma enorme quantidade de erros e inconvenientes vindos de caracteres especiais e separadores inadequados.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Myriad Pro SemiExt" panose="020B0505030403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6260"/>
                </a:solidFill>
                <a:latin typeface="Myriad Pro SemiExt" panose="020B0505030403020204"/>
              </a:rPr>
              <a:t>SIMPLIFIQUE SEUS DADOS MAS NUNCA DEMAIS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Myriad Pro SemiExt" panose="020B0505030403020204"/>
              </a:rPr>
              <a:t>O seu ‘Eu’ do futuro e outras pessoas devem entender as suas tabelas. Uma boa opção é um dicionário de variáveis.</a:t>
            </a:r>
          </a:p>
        </p:txBody>
      </p:sp>
    </p:spTree>
    <p:extLst>
      <p:ext uri="{BB962C8B-B14F-4D97-AF65-F5344CB8AC3E}">
        <p14:creationId xmlns:p14="http://schemas.microsoft.com/office/powerpoint/2010/main" val="459422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ambiente_de_programacao</a:t>
            </a: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.tif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E3BEE16-553B-D96D-4956-8B1B9BDC7D23}"/>
              </a:ext>
            </a:extLst>
          </p:cNvPr>
          <p:cNvSpPr>
            <a:spLocks noChangeAspect="1"/>
          </p:cNvSpPr>
          <p:nvPr/>
        </p:nvSpPr>
        <p:spPr>
          <a:xfrm>
            <a:off x="5177464" y="4477521"/>
            <a:ext cx="1800000" cy="1381250"/>
          </a:xfrm>
          <a:custGeom>
            <a:avLst/>
            <a:gdLst>
              <a:gd name="connsiteX0" fmla="*/ 188438 w 1620000"/>
              <a:gd name="connsiteY0" fmla="*/ 0 h 1243125"/>
              <a:gd name="connsiteX1" fmla="*/ 0 w 1620000"/>
              <a:gd name="connsiteY1" fmla="*/ 188438 h 1243125"/>
              <a:gd name="connsiteX2" fmla="*/ 0 w 1620000"/>
              <a:gd name="connsiteY2" fmla="*/ 1054688 h 1243125"/>
              <a:gd name="connsiteX3" fmla="*/ 188438 w 1620000"/>
              <a:gd name="connsiteY3" fmla="*/ 1243125 h 1243125"/>
              <a:gd name="connsiteX4" fmla="*/ 1431563 w 1620000"/>
              <a:gd name="connsiteY4" fmla="*/ 1243125 h 1243125"/>
              <a:gd name="connsiteX5" fmla="*/ 1620000 w 1620000"/>
              <a:gd name="connsiteY5" fmla="*/ 1054688 h 1243125"/>
              <a:gd name="connsiteX6" fmla="*/ 1620000 w 1620000"/>
              <a:gd name="connsiteY6" fmla="*/ 188438 h 1243125"/>
              <a:gd name="connsiteX7" fmla="*/ 1431563 w 1620000"/>
              <a:gd name="connsiteY7" fmla="*/ 0 h 1243125"/>
              <a:gd name="connsiteX8" fmla="*/ 188438 w 1620000"/>
              <a:gd name="connsiteY8" fmla="*/ 0 h 1243125"/>
              <a:gd name="connsiteX9" fmla="*/ 188438 w 1620000"/>
              <a:gd name="connsiteY9" fmla="*/ 56250 h 1243125"/>
              <a:gd name="connsiteX10" fmla="*/ 1431563 w 1620000"/>
              <a:gd name="connsiteY10" fmla="*/ 56250 h 1243125"/>
              <a:gd name="connsiteX11" fmla="*/ 1563750 w 1620000"/>
              <a:gd name="connsiteY11" fmla="*/ 188438 h 1243125"/>
              <a:gd name="connsiteX12" fmla="*/ 1563750 w 1620000"/>
              <a:gd name="connsiteY12" fmla="*/ 239625 h 1243125"/>
              <a:gd name="connsiteX13" fmla="*/ 56250 w 1620000"/>
              <a:gd name="connsiteY13" fmla="*/ 239625 h 1243125"/>
              <a:gd name="connsiteX14" fmla="*/ 56250 w 1620000"/>
              <a:gd name="connsiteY14" fmla="*/ 188438 h 1243125"/>
              <a:gd name="connsiteX15" fmla="*/ 188438 w 1620000"/>
              <a:gd name="connsiteY15" fmla="*/ 56250 h 1243125"/>
              <a:gd name="connsiteX16" fmla="*/ 176063 w 1620000"/>
              <a:gd name="connsiteY16" fmla="*/ 322313 h 1243125"/>
              <a:gd name="connsiteX17" fmla="*/ 273375 w 1620000"/>
              <a:gd name="connsiteY17" fmla="*/ 420750 h 1243125"/>
              <a:gd name="connsiteX18" fmla="*/ 176063 w 1620000"/>
              <a:gd name="connsiteY18" fmla="*/ 518625 h 1243125"/>
              <a:gd name="connsiteX19" fmla="*/ 127125 w 1620000"/>
              <a:gd name="connsiteY19" fmla="*/ 489938 h 1243125"/>
              <a:gd name="connsiteX20" fmla="*/ 199688 w 1620000"/>
              <a:gd name="connsiteY20" fmla="*/ 420750 h 1243125"/>
              <a:gd name="connsiteX21" fmla="*/ 127125 w 1620000"/>
              <a:gd name="connsiteY21" fmla="*/ 350438 h 1243125"/>
              <a:gd name="connsiteX22" fmla="*/ 176063 w 1620000"/>
              <a:gd name="connsiteY22" fmla="*/ 322313 h 1243125"/>
              <a:gd name="connsiteX23" fmla="*/ 333000 w 1620000"/>
              <a:gd name="connsiteY23" fmla="*/ 461813 h 1243125"/>
              <a:gd name="connsiteX24" fmla="*/ 496125 w 1620000"/>
              <a:gd name="connsiteY24" fmla="*/ 461813 h 1243125"/>
              <a:gd name="connsiteX25" fmla="*/ 496125 w 1620000"/>
              <a:gd name="connsiteY25" fmla="*/ 518625 h 1243125"/>
              <a:gd name="connsiteX26" fmla="*/ 333000 w 1620000"/>
              <a:gd name="connsiteY26" fmla="*/ 518625 h 1243125"/>
              <a:gd name="connsiteX27" fmla="*/ 333000 w 1620000"/>
              <a:gd name="connsiteY27" fmla="*/ 461813 h 12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20000" h="1243125">
                <a:moveTo>
                  <a:pt x="188438" y="0"/>
                </a:moveTo>
                <a:cubicBezTo>
                  <a:pt x="84402" y="0"/>
                  <a:pt x="0" y="84402"/>
                  <a:pt x="0" y="188438"/>
                </a:cubicBezTo>
                <a:lnTo>
                  <a:pt x="0" y="1054688"/>
                </a:lnTo>
                <a:cubicBezTo>
                  <a:pt x="0" y="1158723"/>
                  <a:pt x="84402" y="1243125"/>
                  <a:pt x="188438" y="1243125"/>
                </a:cubicBezTo>
                <a:lnTo>
                  <a:pt x="1431563" y="1243125"/>
                </a:lnTo>
                <a:cubicBezTo>
                  <a:pt x="1535598" y="1243125"/>
                  <a:pt x="1620000" y="1158723"/>
                  <a:pt x="1620000" y="1054688"/>
                </a:cubicBezTo>
                <a:lnTo>
                  <a:pt x="1620000" y="188438"/>
                </a:lnTo>
                <a:cubicBezTo>
                  <a:pt x="1620000" y="84402"/>
                  <a:pt x="1535598" y="0"/>
                  <a:pt x="1431563" y="0"/>
                </a:cubicBezTo>
                <a:lnTo>
                  <a:pt x="188438" y="0"/>
                </a:lnTo>
                <a:close/>
                <a:moveTo>
                  <a:pt x="188438" y="56250"/>
                </a:moveTo>
                <a:lnTo>
                  <a:pt x="1431563" y="56250"/>
                </a:lnTo>
                <a:cubicBezTo>
                  <a:pt x="1504387" y="56250"/>
                  <a:pt x="1563750" y="115613"/>
                  <a:pt x="1563750" y="188438"/>
                </a:cubicBezTo>
                <a:lnTo>
                  <a:pt x="1563750" y="239625"/>
                </a:lnTo>
                <a:lnTo>
                  <a:pt x="56250" y="239625"/>
                </a:lnTo>
                <a:lnTo>
                  <a:pt x="56250" y="188438"/>
                </a:lnTo>
                <a:cubicBezTo>
                  <a:pt x="56250" y="115613"/>
                  <a:pt x="115613" y="56250"/>
                  <a:pt x="188438" y="56250"/>
                </a:cubicBezTo>
                <a:close/>
                <a:moveTo>
                  <a:pt x="176063" y="322313"/>
                </a:moveTo>
                <a:lnTo>
                  <a:pt x="273375" y="420750"/>
                </a:lnTo>
                <a:lnTo>
                  <a:pt x="176063" y="518625"/>
                </a:lnTo>
                <a:lnTo>
                  <a:pt x="127125" y="489938"/>
                </a:lnTo>
                <a:lnTo>
                  <a:pt x="199688" y="420750"/>
                </a:lnTo>
                <a:lnTo>
                  <a:pt x="127125" y="350438"/>
                </a:lnTo>
                <a:lnTo>
                  <a:pt x="176063" y="322313"/>
                </a:lnTo>
                <a:close/>
                <a:moveTo>
                  <a:pt x="333000" y="461813"/>
                </a:moveTo>
                <a:lnTo>
                  <a:pt x="496125" y="461813"/>
                </a:lnTo>
                <a:lnTo>
                  <a:pt x="496125" y="518625"/>
                </a:lnTo>
                <a:lnTo>
                  <a:pt x="333000" y="518625"/>
                </a:lnTo>
                <a:lnTo>
                  <a:pt x="333000" y="461813"/>
                </a:lnTo>
                <a:close/>
              </a:path>
            </a:pathLst>
          </a:custGeom>
          <a:solidFill>
            <a:srgbClr val="006699"/>
          </a:solidFill>
          <a:ln w="179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6699"/>
              </a:solidFill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E6CAAB6A-C3B5-C251-3712-F8AAD56606C4}"/>
              </a:ext>
            </a:extLst>
          </p:cNvPr>
          <p:cNvGrpSpPr>
            <a:grpSpLocks noChangeAspect="1"/>
          </p:cNvGrpSpPr>
          <p:nvPr/>
        </p:nvGrpSpPr>
        <p:grpSpPr>
          <a:xfrm>
            <a:off x="9098622" y="4104350"/>
            <a:ext cx="1395658" cy="1800000"/>
            <a:chOff x="4993050" y="1649267"/>
            <a:chExt cx="1705079" cy="2199065"/>
          </a:xfrm>
          <a:solidFill>
            <a:srgbClr val="006699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8894C8-69F8-6D4C-3F64-91184E091854}"/>
                </a:ext>
              </a:extLst>
            </p:cNvPr>
            <p:cNvSpPr/>
            <p:nvPr/>
          </p:nvSpPr>
          <p:spPr>
            <a:xfrm flipV="1">
              <a:off x="4993050" y="1649267"/>
              <a:ext cx="1705079" cy="2199065"/>
            </a:xfrm>
            <a:custGeom>
              <a:avLst/>
              <a:gdLst>
                <a:gd name="connsiteX0" fmla="*/ 1081381 w 1705079"/>
                <a:gd name="connsiteY0" fmla="*/ 563841 h 2199065"/>
                <a:gd name="connsiteX1" fmla="*/ 1081690 w 1705079"/>
                <a:gd name="connsiteY1" fmla="*/ 569950 h 2199065"/>
                <a:gd name="connsiteX2" fmla="*/ 1082595 w 1705079"/>
                <a:gd name="connsiteY2" fmla="*/ 575883 h 2199065"/>
                <a:gd name="connsiteX3" fmla="*/ 1084068 w 1705079"/>
                <a:gd name="connsiteY3" fmla="*/ 581610 h 2199065"/>
                <a:gd name="connsiteX4" fmla="*/ 1086077 w 1705079"/>
                <a:gd name="connsiteY4" fmla="*/ 587099 h 2199065"/>
                <a:gd name="connsiteX5" fmla="*/ 1088593 w 1705079"/>
                <a:gd name="connsiteY5" fmla="*/ 592322 h 2199065"/>
                <a:gd name="connsiteX6" fmla="*/ 1091586 w 1705079"/>
                <a:gd name="connsiteY6" fmla="*/ 597249 h 2199065"/>
                <a:gd name="connsiteX7" fmla="*/ 1095026 w 1705079"/>
                <a:gd name="connsiteY7" fmla="*/ 601849 h 2199065"/>
                <a:gd name="connsiteX8" fmla="*/ 1098882 w 1705079"/>
                <a:gd name="connsiteY8" fmla="*/ 606092 h 2199065"/>
                <a:gd name="connsiteX9" fmla="*/ 1103125 w 1705079"/>
                <a:gd name="connsiteY9" fmla="*/ 609948 h 2199065"/>
                <a:gd name="connsiteX10" fmla="*/ 1107725 w 1705079"/>
                <a:gd name="connsiteY10" fmla="*/ 613388 h 2199065"/>
                <a:gd name="connsiteX11" fmla="*/ 1112652 w 1705079"/>
                <a:gd name="connsiteY11" fmla="*/ 616381 h 2199065"/>
                <a:gd name="connsiteX12" fmla="*/ 1117874 w 1705079"/>
                <a:gd name="connsiteY12" fmla="*/ 618897 h 2199065"/>
                <a:gd name="connsiteX13" fmla="*/ 1123364 w 1705079"/>
                <a:gd name="connsiteY13" fmla="*/ 620906 h 2199065"/>
                <a:gd name="connsiteX14" fmla="*/ 1129090 w 1705079"/>
                <a:gd name="connsiteY14" fmla="*/ 622379 h 2199065"/>
                <a:gd name="connsiteX15" fmla="*/ 1135023 w 1705079"/>
                <a:gd name="connsiteY15" fmla="*/ 623284 h 2199065"/>
                <a:gd name="connsiteX16" fmla="*/ 1141132 w 1705079"/>
                <a:gd name="connsiteY16" fmla="*/ 623592 h 2199065"/>
                <a:gd name="connsiteX17" fmla="*/ 1705033 w 1705079"/>
                <a:gd name="connsiteY17" fmla="*/ 623592 h 2199065"/>
                <a:gd name="connsiteX18" fmla="*/ 1705033 w 1705079"/>
                <a:gd name="connsiteY18" fmla="*/ 1985118 h 2199065"/>
                <a:gd name="connsiteX19" fmla="*/ 1704754 w 1705079"/>
                <a:gd name="connsiteY19" fmla="*/ 1996125 h 2199065"/>
                <a:gd name="connsiteX20" fmla="*/ 1703928 w 1705079"/>
                <a:gd name="connsiteY20" fmla="*/ 2006987 h 2199065"/>
                <a:gd name="connsiteX21" fmla="*/ 1702568 w 1705079"/>
                <a:gd name="connsiteY21" fmla="*/ 2017691 h 2199065"/>
                <a:gd name="connsiteX22" fmla="*/ 1700687 w 1705079"/>
                <a:gd name="connsiteY22" fmla="*/ 2028224 h 2199065"/>
                <a:gd name="connsiteX23" fmla="*/ 1698299 w 1705079"/>
                <a:gd name="connsiteY23" fmla="*/ 2038572 h 2199065"/>
                <a:gd name="connsiteX24" fmla="*/ 1695417 w 1705079"/>
                <a:gd name="connsiteY24" fmla="*/ 2048722 h 2199065"/>
                <a:gd name="connsiteX25" fmla="*/ 1692054 w 1705079"/>
                <a:gd name="connsiteY25" fmla="*/ 2058660 h 2199065"/>
                <a:gd name="connsiteX26" fmla="*/ 1688224 w 1705079"/>
                <a:gd name="connsiteY26" fmla="*/ 2068373 h 2199065"/>
                <a:gd name="connsiteX27" fmla="*/ 1683941 w 1705079"/>
                <a:gd name="connsiteY27" fmla="*/ 2077848 h 2199065"/>
                <a:gd name="connsiteX28" fmla="*/ 1679218 w 1705079"/>
                <a:gd name="connsiteY28" fmla="*/ 2087070 h 2199065"/>
                <a:gd name="connsiteX29" fmla="*/ 1674068 w 1705079"/>
                <a:gd name="connsiteY29" fmla="*/ 2096027 h 2199065"/>
                <a:gd name="connsiteX30" fmla="*/ 1668504 w 1705079"/>
                <a:gd name="connsiteY30" fmla="*/ 2104705 h 2199065"/>
                <a:gd name="connsiteX31" fmla="*/ 1662541 w 1705079"/>
                <a:gd name="connsiteY31" fmla="*/ 2113091 h 2199065"/>
                <a:gd name="connsiteX32" fmla="*/ 1656191 w 1705079"/>
                <a:gd name="connsiteY32" fmla="*/ 2121171 h 2199065"/>
                <a:gd name="connsiteX33" fmla="*/ 1649468 w 1705079"/>
                <a:gd name="connsiteY33" fmla="*/ 2128932 h 2199065"/>
                <a:gd name="connsiteX34" fmla="*/ 1642386 w 1705079"/>
                <a:gd name="connsiteY34" fmla="*/ 2136360 h 2199065"/>
                <a:gd name="connsiteX35" fmla="*/ 1634958 w 1705079"/>
                <a:gd name="connsiteY35" fmla="*/ 2143442 h 2199065"/>
                <a:gd name="connsiteX36" fmla="*/ 1627197 w 1705079"/>
                <a:gd name="connsiteY36" fmla="*/ 2150164 h 2199065"/>
                <a:gd name="connsiteX37" fmla="*/ 1619117 w 1705079"/>
                <a:gd name="connsiteY37" fmla="*/ 2156514 h 2199065"/>
                <a:gd name="connsiteX38" fmla="*/ 1610731 w 1705079"/>
                <a:gd name="connsiteY38" fmla="*/ 2162477 h 2199065"/>
                <a:gd name="connsiteX39" fmla="*/ 1602053 w 1705079"/>
                <a:gd name="connsiteY39" fmla="*/ 2168041 h 2199065"/>
                <a:gd name="connsiteX40" fmla="*/ 1593096 w 1705079"/>
                <a:gd name="connsiteY40" fmla="*/ 2173191 h 2199065"/>
                <a:gd name="connsiteX41" fmla="*/ 1583874 w 1705079"/>
                <a:gd name="connsiteY41" fmla="*/ 2177915 h 2199065"/>
                <a:gd name="connsiteX42" fmla="*/ 1574399 w 1705079"/>
                <a:gd name="connsiteY42" fmla="*/ 2182198 h 2199065"/>
                <a:gd name="connsiteX43" fmla="*/ 1564686 w 1705079"/>
                <a:gd name="connsiteY43" fmla="*/ 2186028 h 2199065"/>
                <a:gd name="connsiteX44" fmla="*/ 1554748 w 1705079"/>
                <a:gd name="connsiteY44" fmla="*/ 2189390 h 2199065"/>
                <a:gd name="connsiteX45" fmla="*/ 1544598 w 1705079"/>
                <a:gd name="connsiteY45" fmla="*/ 2192273 h 2199065"/>
                <a:gd name="connsiteX46" fmla="*/ 1534250 w 1705079"/>
                <a:gd name="connsiteY46" fmla="*/ 2194661 h 2199065"/>
                <a:gd name="connsiteX47" fmla="*/ 1523717 w 1705079"/>
                <a:gd name="connsiteY47" fmla="*/ 2196542 h 2199065"/>
                <a:gd name="connsiteX48" fmla="*/ 1513013 w 1705079"/>
                <a:gd name="connsiteY48" fmla="*/ 2197902 h 2199065"/>
                <a:gd name="connsiteX49" fmla="*/ 1502151 w 1705079"/>
                <a:gd name="connsiteY49" fmla="*/ 2198728 h 2199065"/>
                <a:gd name="connsiteX50" fmla="*/ 1491144 w 1705079"/>
                <a:gd name="connsiteY50" fmla="*/ 2199006 h 2199065"/>
                <a:gd name="connsiteX51" fmla="*/ 213842 w 1705079"/>
                <a:gd name="connsiteY51" fmla="*/ 2199006 h 2199065"/>
                <a:gd name="connsiteX52" fmla="*/ 202835 w 1705079"/>
                <a:gd name="connsiteY52" fmla="*/ 2198728 h 2199065"/>
                <a:gd name="connsiteX53" fmla="*/ 191973 w 1705079"/>
                <a:gd name="connsiteY53" fmla="*/ 2197902 h 2199065"/>
                <a:gd name="connsiteX54" fmla="*/ 181269 w 1705079"/>
                <a:gd name="connsiteY54" fmla="*/ 2196542 h 2199065"/>
                <a:gd name="connsiteX55" fmla="*/ 170735 w 1705079"/>
                <a:gd name="connsiteY55" fmla="*/ 2194661 h 2199065"/>
                <a:gd name="connsiteX56" fmla="*/ 160388 w 1705079"/>
                <a:gd name="connsiteY56" fmla="*/ 2192273 h 2199065"/>
                <a:gd name="connsiteX57" fmla="*/ 150238 w 1705079"/>
                <a:gd name="connsiteY57" fmla="*/ 2189390 h 2199065"/>
                <a:gd name="connsiteX58" fmla="*/ 140300 w 1705079"/>
                <a:gd name="connsiteY58" fmla="*/ 2186028 h 2199065"/>
                <a:gd name="connsiteX59" fmla="*/ 130587 w 1705079"/>
                <a:gd name="connsiteY59" fmla="*/ 2182198 h 2199065"/>
                <a:gd name="connsiteX60" fmla="*/ 121112 w 1705079"/>
                <a:gd name="connsiteY60" fmla="*/ 2177915 h 2199065"/>
                <a:gd name="connsiteX61" fmla="*/ 111889 w 1705079"/>
                <a:gd name="connsiteY61" fmla="*/ 2173191 h 2199065"/>
                <a:gd name="connsiteX62" fmla="*/ 102933 w 1705079"/>
                <a:gd name="connsiteY62" fmla="*/ 2168041 h 2199065"/>
                <a:gd name="connsiteX63" fmla="*/ 94255 w 1705079"/>
                <a:gd name="connsiteY63" fmla="*/ 2162477 h 2199065"/>
                <a:gd name="connsiteX64" fmla="*/ 85869 w 1705079"/>
                <a:gd name="connsiteY64" fmla="*/ 2156514 h 2199065"/>
                <a:gd name="connsiteX65" fmla="*/ 77789 w 1705079"/>
                <a:gd name="connsiteY65" fmla="*/ 2150164 h 2199065"/>
                <a:gd name="connsiteX66" fmla="*/ 70028 w 1705079"/>
                <a:gd name="connsiteY66" fmla="*/ 2143442 h 2199065"/>
                <a:gd name="connsiteX67" fmla="*/ 62600 w 1705079"/>
                <a:gd name="connsiteY67" fmla="*/ 2136360 h 2199065"/>
                <a:gd name="connsiteX68" fmla="*/ 55518 w 1705079"/>
                <a:gd name="connsiteY68" fmla="*/ 2128932 h 2199065"/>
                <a:gd name="connsiteX69" fmla="*/ 48795 w 1705079"/>
                <a:gd name="connsiteY69" fmla="*/ 2121171 h 2199065"/>
                <a:gd name="connsiteX70" fmla="*/ 42445 w 1705079"/>
                <a:gd name="connsiteY70" fmla="*/ 2113091 h 2199065"/>
                <a:gd name="connsiteX71" fmla="*/ 36482 w 1705079"/>
                <a:gd name="connsiteY71" fmla="*/ 2104705 h 2199065"/>
                <a:gd name="connsiteX72" fmla="*/ 30919 w 1705079"/>
                <a:gd name="connsiteY72" fmla="*/ 2096027 h 2199065"/>
                <a:gd name="connsiteX73" fmla="*/ 25768 w 1705079"/>
                <a:gd name="connsiteY73" fmla="*/ 2087070 h 2199065"/>
                <a:gd name="connsiteX74" fmla="*/ 21045 w 1705079"/>
                <a:gd name="connsiteY74" fmla="*/ 2077848 h 2199065"/>
                <a:gd name="connsiteX75" fmla="*/ 16761 w 1705079"/>
                <a:gd name="connsiteY75" fmla="*/ 2068373 h 2199065"/>
                <a:gd name="connsiteX76" fmla="*/ 12932 w 1705079"/>
                <a:gd name="connsiteY76" fmla="*/ 2058660 h 2199065"/>
                <a:gd name="connsiteX77" fmla="*/ 9569 w 1705079"/>
                <a:gd name="connsiteY77" fmla="*/ 2048722 h 2199065"/>
                <a:gd name="connsiteX78" fmla="*/ 6687 w 1705079"/>
                <a:gd name="connsiteY78" fmla="*/ 2038572 h 2199065"/>
                <a:gd name="connsiteX79" fmla="*/ 4299 w 1705079"/>
                <a:gd name="connsiteY79" fmla="*/ 2028224 h 2199065"/>
                <a:gd name="connsiteX80" fmla="*/ 2418 w 1705079"/>
                <a:gd name="connsiteY80" fmla="*/ 2017691 h 2199065"/>
                <a:gd name="connsiteX81" fmla="*/ 1057 w 1705079"/>
                <a:gd name="connsiteY81" fmla="*/ 2006987 h 2199065"/>
                <a:gd name="connsiteX82" fmla="*/ 231 w 1705079"/>
                <a:gd name="connsiteY82" fmla="*/ 1996125 h 2199065"/>
                <a:gd name="connsiteX83" fmla="*/ -47 w 1705079"/>
                <a:gd name="connsiteY83" fmla="*/ 1985118 h 2199065"/>
                <a:gd name="connsiteX84" fmla="*/ -47 w 1705079"/>
                <a:gd name="connsiteY84" fmla="*/ 213829 h 2199065"/>
                <a:gd name="connsiteX85" fmla="*/ 231 w 1705079"/>
                <a:gd name="connsiteY85" fmla="*/ 202823 h 2199065"/>
                <a:gd name="connsiteX86" fmla="*/ 1057 w 1705079"/>
                <a:gd name="connsiteY86" fmla="*/ 191960 h 2199065"/>
                <a:gd name="connsiteX87" fmla="*/ 2418 w 1705079"/>
                <a:gd name="connsiteY87" fmla="*/ 181256 h 2199065"/>
                <a:gd name="connsiteX88" fmla="*/ 4299 w 1705079"/>
                <a:gd name="connsiteY88" fmla="*/ 170723 h 2199065"/>
                <a:gd name="connsiteX89" fmla="*/ 6687 w 1705079"/>
                <a:gd name="connsiteY89" fmla="*/ 160376 h 2199065"/>
                <a:gd name="connsiteX90" fmla="*/ 9569 w 1705079"/>
                <a:gd name="connsiteY90" fmla="*/ 150225 h 2199065"/>
                <a:gd name="connsiteX91" fmla="*/ 12932 w 1705079"/>
                <a:gd name="connsiteY91" fmla="*/ 140288 h 2199065"/>
                <a:gd name="connsiteX92" fmla="*/ 16761 w 1705079"/>
                <a:gd name="connsiteY92" fmla="*/ 130575 h 2199065"/>
                <a:gd name="connsiteX93" fmla="*/ 21045 w 1705079"/>
                <a:gd name="connsiteY93" fmla="*/ 121100 h 2199065"/>
                <a:gd name="connsiteX94" fmla="*/ 25768 w 1705079"/>
                <a:gd name="connsiteY94" fmla="*/ 111877 h 2199065"/>
                <a:gd name="connsiteX95" fmla="*/ 30919 w 1705079"/>
                <a:gd name="connsiteY95" fmla="*/ 102920 h 2199065"/>
                <a:gd name="connsiteX96" fmla="*/ 36482 w 1705079"/>
                <a:gd name="connsiteY96" fmla="*/ 94242 h 2199065"/>
                <a:gd name="connsiteX97" fmla="*/ 42445 w 1705079"/>
                <a:gd name="connsiteY97" fmla="*/ 85857 h 2199065"/>
                <a:gd name="connsiteX98" fmla="*/ 48795 w 1705079"/>
                <a:gd name="connsiteY98" fmla="*/ 77776 h 2199065"/>
                <a:gd name="connsiteX99" fmla="*/ 55518 w 1705079"/>
                <a:gd name="connsiteY99" fmla="*/ 70015 h 2199065"/>
                <a:gd name="connsiteX100" fmla="*/ 62600 w 1705079"/>
                <a:gd name="connsiteY100" fmla="*/ 62587 h 2199065"/>
                <a:gd name="connsiteX101" fmla="*/ 70028 w 1705079"/>
                <a:gd name="connsiteY101" fmla="*/ 55506 h 2199065"/>
                <a:gd name="connsiteX102" fmla="*/ 77789 w 1705079"/>
                <a:gd name="connsiteY102" fmla="*/ 48782 h 2199065"/>
                <a:gd name="connsiteX103" fmla="*/ 85869 w 1705079"/>
                <a:gd name="connsiteY103" fmla="*/ 42433 h 2199065"/>
                <a:gd name="connsiteX104" fmla="*/ 94255 w 1705079"/>
                <a:gd name="connsiteY104" fmla="*/ 36470 h 2199065"/>
                <a:gd name="connsiteX105" fmla="*/ 102933 w 1705079"/>
                <a:gd name="connsiteY105" fmla="*/ 30906 h 2199065"/>
                <a:gd name="connsiteX106" fmla="*/ 111889 w 1705079"/>
                <a:gd name="connsiteY106" fmla="*/ 25756 h 2199065"/>
                <a:gd name="connsiteX107" fmla="*/ 121112 w 1705079"/>
                <a:gd name="connsiteY107" fmla="*/ 21032 h 2199065"/>
                <a:gd name="connsiteX108" fmla="*/ 130587 w 1705079"/>
                <a:gd name="connsiteY108" fmla="*/ 16749 h 2199065"/>
                <a:gd name="connsiteX109" fmla="*/ 140300 w 1705079"/>
                <a:gd name="connsiteY109" fmla="*/ 12920 h 2199065"/>
                <a:gd name="connsiteX110" fmla="*/ 150238 w 1705079"/>
                <a:gd name="connsiteY110" fmla="*/ 9557 h 2199065"/>
                <a:gd name="connsiteX111" fmla="*/ 160388 w 1705079"/>
                <a:gd name="connsiteY111" fmla="*/ 6675 h 2199065"/>
                <a:gd name="connsiteX112" fmla="*/ 170735 w 1705079"/>
                <a:gd name="connsiteY112" fmla="*/ 4287 h 2199065"/>
                <a:gd name="connsiteX113" fmla="*/ 181269 w 1705079"/>
                <a:gd name="connsiteY113" fmla="*/ 2406 h 2199065"/>
                <a:gd name="connsiteX114" fmla="*/ 191973 w 1705079"/>
                <a:gd name="connsiteY114" fmla="*/ 1045 h 2199065"/>
                <a:gd name="connsiteX115" fmla="*/ 202835 w 1705079"/>
                <a:gd name="connsiteY115" fmla="*/ 219 h 2199065"/>
                <a:gd name="connsiteX116" fmla="*/ 213842 w 1705079"/>
                <a:gd name="connsiteY116" fmla="*/ -59 h 2199065"/>
                <a:gd name="connsiteX117" fmla="*/ 1081381 w 1705079"/>
                <a:gd name="connsiteY117" fmla="*/ -59 h 2199065"/>
                <a:gd name="connsiteX118" fmla="*/ 253895 w 1705079"/>
                <a:gd name="connsiteY118" fmla="*/ 1464905 h 2199065"/>
                <a:gd name="connsiteX119" fmla="*/ 253895 w 1705079"/>
                <a:gd name="connsiteY119" fmla="*/ 1794282 h 2199065"/>
                <a:gd name="connsiteX120" fmla="*/ 378766 w 1705079"/>
                <a:gd name="connsiteY120" fmla="*/ 1794282 h 2199065"/>
                <a:gd name="connsiteX121" fmla="*/ 383524 w 1705079"/>
                <a:gd name="connsiteY121" fmla="*/ 1794256 h 2199065"/>
                <a:gd name="connsiteX122" fmla="*/ 392781 w 1705079"/>
                <a:gd name="connsiteY122" fmla="*/ 1794054 h 2199065"/>
                <a:gd name="connsiteX123" fmla="*/ 401693 w 1705079"/>
                <a:gd name="connsiteY123" fmla="*/ 1793649 h 2199065"/>
                <a:gd name="connsiteX124" fmla="*/ 410261 w 1705079"/>
                <a:gd name="connsiteY124" fmla="*/ 1793042 h 2199065"/>
                <a:gd name="connsiteX125" fmla="*/ 418485 w 1705079"/>
                <a:gd name="connsiteY125" fmla="*/ 1792232 h 2199065"/>
                <a:gd name="connsiteX126" fmla="*/ 426365 w 1705079"/>
                <a:gd name="connsiteY126" fmla="*/ 1791220 h 2199065"/>
                <a:gd name="connsiteX127" fmla="*/ 433901 w 1705079"/>
                <a:gd name="connsiteY127" fmla="*/ 1790005 h 2199065"/>
                <a:gd name="connsiteX128" fmla="*/ 441092 w 1705079"/>
                <a:gd name="connsiteY128" fmla="*/ 1788587 h 2199065"/>
                <a:gd name="connsiteX129" fmla="*/ 447940 w 1705079"/>
                <a:gd name="connsiteY129" fmla="*/ 1786968 h 2199065"/>
                <a:gd name="connsiteX130" fmla="*/ 454443 w 1705079"/>
                <a:gd name="connsiteY130" fmla="*/ 1785145 h 2199065"/>
                <a:gd name="connsiteX131" fmla="*/ 460602 w 1705079"/>
                <a:gd name="connsiteY131" fmla="*/ 1783121 h 2199065"/>
                <a:gd name="connsiteX132" fmla="*/ 466417 w 1705079"/>
                <a:gd name="connsiteY132" fmla="*/ 1780894 h 2199065"/>
                <a:gd name="connsiteX133" fmla="*/ 471887 w 1705079"/>
                <a:gd name="connsiteY133" fmla="*/ 1778464 h 2199065"/>
                <a:gd name="connsiteX134" fmla="*/ 477013 w 1705079"/>
                <a:gd name="connsiteY134" fmla="*/ 1775832 h 2199065"/>
                <a:gd name="connsiteX135" fmla="*/ 481795 w 1705079"/>
                <a:gd name="connsiteY135" fmla="*/ 1772997 h 2199065"/>
                <a:gd name="connsiteX136" fmla="*/ 486233 w 1705079"/>
                <a:gd name="connsiteY136" fmla="*/ 1769960 h 2199065"/>
                <a:gd name="connsiteX137" fmla="*/ 488323 w 1705079"/>
                <a:gd name="connsiteY137" fmla="*/ 1768365 h 2199065"/>
                <a:gd name="connsiteX138" fmla="*/ 490338 w 1705079"/>
                <a:gd name="connsiteY138" fmla="*/ 1766715 h 2199065"/>
                <a:gd name="connsiteX139" fmla="*/ 494176 w 1705079"/>
                <a:gd name="connsiteY139" fmla="*/ 1763228 h 2199065"/>
                <a:gd name="connsiteX140" fmla="*/ 497758 w 1705079"/>
                <a:gd name="connsiteY140" fmla="*/ 1759496 h 2199065"/>
                <a:gd name="connsiteX141" fmla="*/ 501084 w 1705079"/>
                <a:gd name="connsiteY141" fmla="*/ 1755516 h 2199065"/>
                <a:gd name="connsiteX142" fmla="*/ 504154 w 1705079"/>
                <a:gd name="connsiteY142" fmla="*/ 1751290 h 2199065"/>
                <a:gd name="connsiteX143" fmla="*/ 506968 w 1705079"/>
                <a:gd name="connsiteY143" fmla="*/ 1746817 h 2199065"/>
                <a:gd name="connsiteX144" fmla="*/ 509527 w 1705079"/>
                <a:gd name="connsiteY144" fmla="*/ 1742098 h 2199065"/>
                <a:gd name="connsiteX145" fmla="*/ 511829 w 1705079"/>
                <a:gd name="connsiteY145" fmla="*/ 1737131 h 2199065"/>
                <a:gd name="connsiteX146" fmla="*/ 513876 w 1705079"/>
                <a:gd name="connsiteY146" fmla="*/ 1731919 h 2199065"/>
                <a:gd name="connsiteX147" fmla="*/ 515667 w 1705079"/>
                <a:gd name="connsiteY147" fmla="*/ 1726460 h 2199065"/>
                <a:gd name="connsiteX148" fmla="*/ 517203 w 1705079"/>
                <a:gd name="connsiteY148" fmla="*/ 1720753 h 2199065"/>
                <a:gd name="connsiteX149" fmla="*/ 518482 w 1705079"/>
                <a:gd name="connsiteY149" fmla="*/ 1714800 h 2199065"/>
                <a:gd name="connsiteX150" fmla="*/ 519505 w 1705079"/>
                <a:gd name="connsiteY150" fmla="*/ 1708601 h 2199065"/>
                <a:gd name="connsiteX151" fmla="*/ 520273 w 1705079"/>
                <a:gd name="connsiteY151" fmla="*/ 1702154 h 2199065"/>
                <a:gd name="connsiteX152" fmla="*/ 520785 w 1705079"/>
                <a:gd name="connsiteY152" fmla="*/ 1695463 h 2199065"/>
                <a:gd name="connsiteX153" fmla="*/ 521040 w 1705079"/>
                <a:gd name="connsiteY153" fmla="*/ 1688523 h 2199065"/>
                <a:gd name="connsiteX154" fmla="*/ 521072 w 1705079"/>
                <a:gd name="connsiteY154" fmla="*/ 1684961 h 2199065"/>
                <a:gd name="connsiteX155" fmla="*/ 521011 w 1705079"/>
                <a:gd name="connsiteY155" fmla="*/ 1680068 h 2199065"/>
                <a:gd name="connsiteX156" fmla="*/ 520522 w 1705079"/>
                <a:gd name="connsiteY156" fmla="*/ 1670611 h 2199065"/>
                <a:gd name="connsiteX157" fmla="*/ 519542 w 1705079"/>
                <a:gd name="connsiteY157" fmla="*/ 1661591 h 2199065"/>
                <a:gd name="connsiteX158" fmla="*/ 518073 w 1705079"/>
                <a:gd name="connsiteY158" fmla="*/ 1653010 h 2199065"/>
                <a:gd name="connsiteX159" fmla="*/ 516115 w 1705079"/>
                <a:gd name="connsiteY159" fmla="*/ 1644866 h 2199065"/>
                <a:gd name="connsiteX160" fmla="*/ 513667 w 1705079"/>
                <a:gd name="connsiteY160" fmla="*/ 1637162 h 2199065"/>
                <a:gd name="connsiteX161" fmla="*/ 510729 w 1705079"/>
                <a:gd name="connsiteY161" fmla="*/ 1629895 h 2199065"/>
                <a:gd name="connsiteX162" fmla="*/ 507302 w 1705079"/>
                <a:gd name="connsiteY162" fmla="*/ 1623066 h 2199065"/>
                <a:gd name="connsiteX163" fmla="*/ 503385 w 1705079"/>
                <a:gd name="connsiteY163" fmla="*/ 1616675 h 2199065"/>
                <a:gd name="connsiteX164" fmla="*/ 498978 w 1705079"/>
                <a:gd name="connsiteY164" fmla="*/ 1610722 h 2199065"/>
                <a:gd name="connsiteX165" fmla="*/ 494082 w 1705079"/>
                <a:gd name="connsiteY165" fmla="*/ 1605208 h 2199065"/>
                <a:gd name="connsiteX166" fmla="*/ 488696 w 1705079"/>
                <a:gd name="connsiteY166" fmla="*/ 1600131 h 2199065"/>
                <a:gd name="connsiteX167" fmla="*/ 482821 w 1705079"/>
                <a:gd name="connsiteY167" fmla="*/ 1595493 h 2199065"/>
                <a:gd name="connsiteX168" fmla="*/ 476455 w 1705079"/>
                <a:gd name="connsiteY168" fmla="*/ 1591293 h 2199065"/>
                <a:gd name="connsiteX169" fmla="*/ 469601 w 1705079"/>
                <a:gd name="connsiteY169" fmla="*/ 1587530 h 2199065"/>
                <a:gd name="connsiteX170" fmla="*/ 462257 w 1705079"/>
                <a:gd name="connsiteY170" fmla="*/ 1584206 h 2199065"/>
                <a:gd name="connsiteX171" fmla="*/ 458401 w 1705079"/>
                <a:gd name="connsiteY171" fmla="*/ 1582708 h 2199065"/>
                <a:gd name="connsiteX172" fmla="*/ 541806 w 1705079"/>
                <a:gd name="connsiteY172" fmla="*/ 1464905 h 2199065"/>
                <a:gd name="connsiteX173" fmla="*/ 451333 w 1705079"/>
                <a:gd name="connsiteY173" fmla="*/ 1464905 h 2199065"/>
                <a:gd name="connsiteX174" fmla="*/ 378295 w 1705079"/>
                <a:gd name="connsiteY174" fmla="*/ 1569985 h 2199065"/>
                <a:gd name="connsiteX175" fmla="*/ 327404 w 1705079"/>
                <a:gd name="connsiteY175" fmla="*/ 1569985 h 2199065"/>
                <a:gd name="connsiteX176" fmla="*/ 327404 w 1705079"/>
                <a:gd name="connsiteY176" fmla="*/ 1464905 h 2199065"/>
                <a:gd name="connsiteX177" fmla="*/ 385741 w 1705079"/>
                <a:gd name="connsiteY177" fmla="*/ 1633646 h 2199065"/>
                <a:gd name="connsiteX178" fmla="*/ 394414 w 1705079"/>
                <a:gd name="connsiteY178" fmla="*/ 1634029 h 2199065"/>
                <a:gd name="connsiteX179" fmla="*/ 402336 w 1705079"/>
                <a:gd name="connsiteY179" fmla="*/ 1634795 h 2199065"/>
                <a:gd name="connsiteX180" fmla="*/ 409507 w 1705079"/>
                <a:gd name="connsiteY180" fmla="*/ 1635944 h 2199065"/>
                <a:gd name="connsiteX181" fmla="*/ 415927 w 1705079"/>
                <a:gd name="connsiteY181" fmla="*/ 1637475 h 2199065"/>
                <a:gd name="connsiteX182" fmla="*/ 421597 w 1705079"/>
                <a:gd name="connsiteY182" fmla="*/ 1639390 h 2199065"/>
                <a:gd name="connsiteX183" fmla="*/ 426515 w 1705079"/>
                <a:gd name="connsiteY183" fmla="*/ 1641687 h 2199065"/>
                <a:gd name="connsiteX184" fmla="*/ 430682 w 1705079"/>
                <a:gd name="connsiteY184" fmla="*/ 1644367 h 2199065"/>
                <a:gd name="connsiteX185" fmla="*/ 432484 w 1705079"/>
                <a:gd name="connsiteY185" fmla="*/ 1645850 h 2199065"/>
                <a:gd name="connsiteX186" fmla="*/ 434139 w 1705079"/>
                <a:gd name="connsiteY186" fmla="*/ 1647438 h 2199065"/>
                <a:gd name="connsiteX187" fmla="*/ 437128 w 1705079"/>
                <a:gd name="connsiteY187" fmla="*/ 1650950 h 2199065"/>
                <a:gd name="connsiteX188" fmla="*/ 439690 w 1705079"/>
                <a:gd name="connsiteY188" fmla="*/ 1654911 h 2199065"/>
                <a:gd name="connsiteX189" fmla="*/ 441826 w 1705079"/>
                <a:gd name="connsiteY189" fmla="*/ 1659321 h 2199065"/>
                <a:gd name="connsiteX190" fmla="*/ 443534 w 1705079"/>
                <a:gd name="connsiteY190" fmla="*/ 1664180 h 2199065"/>
                <a:gd name="connsiteX191" fmla="*/ 444815 w 1705079"/>
                <a:gd name="connsiteY191" fmla="*/ 1669489 h 2199065"/>
                <a:gd name="connsiteX192" fmla="*/ 445669 w 1705079"/>
                <a:gd name="connsiteY192" fmla="*/ 1675247 h 2199065"/>
                <a:gd name="connsiteX193" fmla="*/ 446096 w 1705079"/>
                <a:gd name="connsiteY193" fmla="*/ 1681453 h 2199065"/>
                <a:gd name="connsiteX194" fmla="*/ 446149 w 1705079"/>
                <a:gd name="connsiteY194" fmla="*/ 1684725 h 2199065"/>
                <a:gd name="connsiteX195" fmla="*/ 446094 w 1705079"/>
                <a:gd name="connsiteY195" fmla="*/ 1687987 h 2199065"/>
                <a:gd name="connsiteX196" fmla="*/ 445653 w 1705079"/>
                <a:gd name="connsiteY196" fmla="*/ 1694121 h 2199065"/>
                <a:gd name="connsiteX197" fmla="*/ 444769 w 1705079"/>
                <a:gd name="connsiteY197" fmla="*/ 1699731 h 2199065"/>
                <a:gd name="connsiteX198" fmla="*/ 443444 w 1705079"/>
                <a:gd name="connsiteY198" fmla="*/ 1704819 h 2199065"/>
                <a:gd name="connsiteX199" fmla="*/ 441677 w 1705079"/>
                <a:gd name="connsiteY199" fmla="*/ 1709384 h 2199065"/>
                <a:gd name="connsiteX200" fmla="*/ 439467 w 1705079"/>
                <a:gd name="connsiteY200" fmla="*/ 1713426 h 2199065"/>
                <a:gd name="connsiteX201" fmla="*/ 436817 w 1705079"/>
                <a:gd name="connsiteY201" fmla="*/ 1716945 h 2199065"/>
                <a:gd name="connsiteX202" fmla="*/ 433725 w 1705079"/>
                <a:gd name="connsiteY202" fmla="*/ 1719942 h 2199065"/>
                <a:gd name="connsiteX203" fmla="*/ 432013 w 1705079"/>
                <a:gd name="connsiteY203" fmla="*/ 1721244 h 2199065"/>
                <a:gd name="connsiteX204" fmla="*/ 430163 w 1705079"/>
                <a:gd name="connsiteY204" fmla="*/ 1722442 h 2199065"/>
                <a:gd name="connsiteX205" fmla="*/ 425967 w 1705079"/>
                <a:gd name="connsiteY205" fmla="*/ 1724607 h 2199065"/>
                <a:gd name="connsiteX206" fmla="*/ 421107 w 1705079"/>
                <a:gd name="connsiteY206" fmla="*/ 1726463 h 2199065"/>
                <a:gd name="connsiteX207" fmla="*/ 415585 w 1705079"/>
                <a:gd name="connsiteY207" fmla="*/ 1728009 h 2199065"/>
                <a:gd name="connsiteX208" fmla="*/ 409401 w 1705079"/>
                <a:gd name="connsiteY208" fmla="*/ 1729246 h 2199065"/>
                <a:gd name="connsiteX209" fmla="*/ 402553 w 1705079"/>
                <a:gd name="connsiteY209" fmla="*/ 1730173 h 2199065"/>
                <a:gd name="connsiteX210" fmla="*/ 395043 w 1705079"/>
                <a:gd name="connsiteY210" fmla="*/ 1730791 h 2199065"/>
                <a:gd name="connsiteX211" fmla="*/ 386870 w 1705079"/>
                <a:gd name="connsiteY211" fmla="*/ 1731100 h 2199065"/>
                <a:gd name="connsiteX212" fmla="*/ 382536 w 1705079"/>
                <a:gd name="connsiteY212" fmla="*/ 1731140 h 2199065"/>
                <a:gd name="connsiteX213" fmla="*/ 327404 w 1705079"/>
                <a:gd name="connsiteY213" fmla="*/ 1731140 h 2199065"/>
                <a:gd name="connsiteX214" fmla="*/ 327404 w 1705079"/>
                <a:gd name="connsiteY214" fmla="*/ 1633599 h 2199065"/>
                <a:gd name="connsiteX215" fmla="*/ 381123 w 1705079"/>
                <a:gd name="connsiteY215" fmla="*/ 1633599 h 2199065"/>
                <a:gd name="connsiteX216" fmla="*/ 253895 w 1705079"/>
                <a:gd name="connsiteY216" fmla="*/ 1211693 h 2199065"/>
                <a:gd name="connsiteX217" fmla="*/ 253895 w 1705079"/>
                <a:gd name="connsiteY217" fmla="*/ 1286381 h 2199065"/>
                <a:gd name="connsiteX218" fmla="*/ 776717 w 1705079"/>
                <a:gd name="connsiteY218" fmla="*/ 1286381 h 2199065"/>
                <a:gd name="connsiteX219" fmla="*/ 776717 w 1705079"/>
                <a:gd name="connsiteY219" fmla="*/ 1211693 h 2199065"/>
                <a:gd name="connsiteX220" fmla="*/ 253895 w 1705079"/>
                <a:gd name="connsiteY220" fmla="*/ 994739 h 2199065"/>
                <a:gd name="connsiteX221" fmla="*/ 253895 w 1705079"/>
                <a:gd name="connsiteY221" fmla="*/ 1069427 h 2199065"/>
                <a:gd name="connsiteX222" fmla="*/ 1368204 w 1705079"/>
                <a:gd name="connsiteY222" fmla="*/ 1069427 h 2199065"/>
                <a:gd name="connsiteX223" fmla="*/ 1368204 w 1705079"/>
                <a:gd name="connsiteY223" fmla="*/ 994739 h 219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705079" h="2199065">
                  <a:moveTo>
                    <a:pt x="1081381" y="563841"/>
                  </a:moveTo>
                  <a:lnTo>
                    <a:pt x="1081690" y="569950"/>
                  </a:lnTo>
                  <a:lnTo>
                    <a:pt x="1082595" y="575883"/>
                  </a:lnTo>
                  <a:lnTo>
                    <a:pt x="1084068" y="581610"/>
                  </a:lnTo>
                  <a:lnTo>
                    <a:pt x="1086077" y="587099"/>
                  </a:lnTo>
                  <a:lnTo>
                    <a:pt x="1088593" y="592322"/>
                  </a:lnTo>
                  <a:lnTo>
                    <a:pt x="1091586" y="597249"/>
                  </a:lnTo>
                  <a:lnTo>
                    <a:pt x="1095026" y="601849"/>
                  </a:lnTo>
                  <a:lnTo>
                    <a:pt x="1098882" y="606092"/>
                  </a:lnTo>
                  <a:lnTo>
                    <a:pt x="1103125" y="609948"/>
                  </a:lnTo>
                  <a:lnTo>
                    <a:pt x="1107725" y="613388"/>
                  </a:lnTo>
                  <a:lnTo>
                    <a:pt x="1112652" y="616381"/>
                  </a:lnTo>
                  <a:lnTo>
                    <a:pt x="1117874" y="618897"/>
                  </a:lnTo>
                  <a:lnTo>
                    <a:pt x="1123364" y="620906"/>
                  </a:lnTo>
                  <a:lnTo>
                    <a:pt x="1129090" y="622379"/>
                  </a:lnTo>
                  <a:lnTo>
                    <a:pt x="1135023" y="623284"/>
                  </a:lnTo>
                  <a:lnTo>
                    <a:pt x="1141132" y="623592"/>
                  </a:lnTo>
                  <a:lnTo>
                    <a:pt x="1705033" y="623592"/>
                  </a:lnTo>
                  <a:lnTo>
                    <a:pt x="1705033" y="1985118"/>
                  </a:lnTo>
                  <a:lnTo>
                    <a:pt x="1704754" y="1996125"/>
                  </a:lnTo>
                  <a:lnTo>
                    <a:pt x="1703928" y="2006987"/>
                  </a:lnTo>
                  <a:lnTo>
                    <a:pt x="1702568" y="2017691"/>
                  </a:lnTo>
                  <a:lnTo>
                    <a:pt x="1700687" y="2028224"/>
                  </a:lnTo>
                  <a:lnTo>
                    <a:pt x="1698299" y="2038572"/>
                  </a:lnTo>
                  <a:lnTo>
                    <a:pt x="1695417" y="2048722"/>
                  </a:lnTo>
                  <a:lnTo>
                    <a:pt x="1692054" y="2058660"/>
                  </a:lnTo>
                  <a:lnTo>
                    <a:pt x="1688224" y="2068373"/>
                  </a:lnTo>
                  <a:lnTo>
                    <a:pt x="1683941" y="2077848"/>
                  </a:lnTo>
                  <a:lnTo>
                    <a:pt x="1679218" y="2087070"/>
                  </a:lnTo>
                  <a:lnTo>
                    <a:pt x="1674068" y="2096027"/>
                  </a:lnTo>
                  <a:lnTo>
                    <a:pt x="1668504" y="2104705"/>
                  </a:lnTo>
                  <a:lnTo>
                    <a:pt x="1662541" y="2113091"/>
                  </a:lnTo>
                  <a:lnTo>
                    <a:pt x="1656191" y="2121171"/>
                  </a:lnTo>
                  <a:lnTo>
                    <a:pt x="1649468" y="2128932"/>
                  </a:lnTo>
                  <a:lnTo>
                    <a:pt x="1642386" y="2136360"/>
                  </a:lnTo>
                  <a:lnTo>
                    <a:pt x="1634958" y="2143442"/>
                  </a:lnTo>
                  <a:lnTo>
                    <a:pt x="1627197" y="2150164"/>
                  </a:lnTo>
                  <a:lnTo>
                    <a:pt x="1619117" y="2156514"/>
                  </a:lnTo>
                  <a:lnTo>
                    <a:pt x="1610731" y="2162477"/>
                  </a:lnTo>
                  <a:lnTo>
                    <a:pt x="1602053" y="2168041"/>
                  </a:lnTo>
                  <a:lnTo>
                    <a:pt x="1593096" y="2173191"/>
                  </a:lnTo>
                  <a:lnTo>
                    <a:pt x="1583874" y="2177915"/>
                  </a:lnTo>
                  <a:lnTo>
                    <a:pt x="1574399" y="2182198"/>
                  </a:lnTo>
                  <a:lnTo>
                    <a:pt x="1564686" y="2186028"/>
                  </a:lnTo>
                  <a:lnTo>
                    <a:pt x="1554748" y="2189390"/>
                  </a:lnTo>
                  <a:lnTo>
                    <a:pt x="1544598" y="2192273"/>
                  </a:lnTo>
                  <a:lnTo>
                    <a:pt x="1534250" y="2194661"/>
                  </a:lnTo>
                  <a:lnTo>
                    <a:pt x="1523717" y="2196542"/>
                  </a:lnTo>
                  <a:lnTo>
                    <a:pt x="1513013" y="2197902"/>
                  </a:lnTo>
                  <a:lnTo>
                    <a:pt x="1502151" y="2198728"/>
                  </a:lnTo>
                  <a:lnTo>
                    <a:pt x="1491144" y="2199006"/>
                  </a:lnTo>
                  <a:lnTo>
                    <a:pt x="213842" y="2199006"/>
                  </a:lnTo>
                  <a:lnTo>
                    <a:pt x="202835" y="2198728"/>
                  </a:lnTo>
                  <a:lnTo>
                    <a:pt x="191973" y="2197902"/>
                  </a:lnTo>
                  <a:lnTo>
                    <a:pt x="181269" y="2196542"/>
                  </a:lnTo>
                  <a:lnTo>
                    <a:pt x="170735" y="2194661"/>
                  </a:lnTo>
                  <a:lnTo>
                    <a:pt x="160388" y="2192273"/>
                  </a:lnTo>
                  <a:lnTo>
                    <a:pt x="150238" y="2189390"/>
                  </a:lnTo>
                  <a:lnTo>
                    <a:pt x="140300" y="2186028"/>
                  </a:lnTo>
                  <a:lnTo>
                    <a:pt x="130587" y="2182198"/>
                  </a:lnTo>
                  <a:lnTo>
                    <a:pt x="121112" y="2177915"/>
                  </a:lnTo>
                  <a:lnTo>
                    <a:pt x="111889" y="2173191"/>
                  </a:lnTo>
                  <a:lnTo>
                    <a:pt x="102933" y="2168041"/>
                  </a:lnTo>
                  <a:lnTo>
                    <a:pt x="94255" y="2162477"/>
                  </a:lnTo>
                  <a:lnTo>
                    <a:pt x="85869" y="2156514"/>
                  </a:lnTo>
                  <a:lnTo>
                    <a:pt x="77789" y="2150164"/>
                  </a:lnTo>
                  <a:lnTo>
                    <a:pt x="70028" y="2143442"/>
                  </a:lnTo>
                  <a:lnTo>
                    <a:pt x="62600" y="2136360"/>
                  </a:lnTo>
                  <a:lnTo>
                    <a:pt x="55518" y="2128932"/>
                  </a:lnTo>
                  <a:lnTo>
                    <a:pt x="48795" y="2121171"/>
                  </a:lnTo>
                  <a:lnTo>
                    <a:pt x="42445" y="2113091"/>
                  </a:lnTo>
                  <a:lnTo>
                    <a:pt x="36482" y="2104705"/>
                  </a:lnTo>
                  <a:lnTo>
                    <a:pt x="30919" y="2096027"/>
                  </a:lnTo>
                  <a:lnTo>
                    <a:pt x="25768" y="2087070"/>
                  </a:lnTo>
                  <a:lnTo>
                    <a:pt x="21045" y="2077848"/>
                  </a:lnTo>
                  <a:lnTo>
                    <a:pt x="16761" y="2068373"/>
                  </a:lnTo>
                  <a:lnTo>
                    <a:pt x="12932" y="2058660"/>
                  </a:lnTo>
                  <a:lnTo>
                    <a:pt x="9569" y="2048722"/>
                  </a:lnTo>
                  <a:lnTo>
                    <a:pt x="6687" y="2038572"/>
                  </a:lnTo>
                  <a:lnTo>
                    <a:pt x="4299" y="2028224"/>
                  </a:lnTo>
                  <a:lnTo>
                    <a:pt x="2418" y="2017691"/>
                  </a:lnTo>
                  <a:lnTo>
                    <a:pt x="1057" y="2006987"/>
                  </a:lnTo>
                  <a:lnTo>
                    <a:pt x="231" y="1996125"/>
                  </a:lnTo>
                  <a:lnTo>
                    <a:pt x="-47" y="1985118"/>
                  </a:lnTo>
                  <a:lnTo>
                    <a:pt x="-47" y="213829"/>
                  </a:lnTo>
                  <a:lnTo>
                    <a:pt x="231" y="202823"/>
                  </a:lnTo>
                  <a:lnTo>
                    <a:pt x="1057" y="191960"/>
                  </a:lnTo>
                  <a:lnTo>
                    <a:pt x="2418" y="181256"/>
                  </a:lnTo>
                  <a:lnTo>
                    <a:pt x="4299" y="170723"/>
                  </a:lnTo>
                  <a:lnTo>
                    <a:pt x="6687" y="160376"/>
                  </a:lnTo>
                  <a:lnTo>
                    <a:pt x="9569" y="150225"/>
                  </a:lnTo>
                  <a:lnTo>
                    <a:pt x="12932" y="140288"/>
                  </a:lnTo>
                  <a:lnTo>
                    <a:pt x="16761" y="130575"/>
                  </a:lnTo>
                  <a:lnTo>
                    <a:pt x="21045" y="121100"/>
                  </a:lnTo>
                  <a:lnTo>
                    <a:pt x="25768" y="111877"/>
                  </a:lnTo>
                  <a:lnTo>
                    <a:pt x="30919" y="102920"/>
                  </a:lnTo>
                  <a:lnTo>
                    <a:pt x="36482" y="94242"/>
                  </a:lnTo>
                  <a:lnTo>
                    <a:pt x="42445" y="85857"/>
                  </a:lnTo>
                  <a:lnTo>
                    <a:pt x="48795" y="77776"/>
                  </a:lnTo>
                  <a:lnTo>
                    <a:pt x="55518" y="70015"/>
                  </a:lnTo>
                  <a:lnTo>
                    <a:pt x="62600" y="62587"/>
                  </a:lnTo>
                  <a:lnTo>
                    <a:pt x="70028" y="55506"/>
                  </a:lnTo>
                  <a:lnTo>
                    <a:pt x="77789" y="48782"/>
                  </a:lnTo>
                  <a:lnTo>
                    <a:pt x="85869" y="42433"/>
                  </a:lnTo>
                  <a:lnTo>
                    <a:pt x="94255" y="36470"/>
                  </a:lnTo>
                  <a:lnTo>
                    <a:pt x="102933" y="30906"/>
                  </a:lnTo>
                  <a:lnTo>
                    <a:pt x="111889" y="25756"/>
                  </a:lnTo>
                  <a:lnTo>
                    <a:pt x="121112" y="21032"/>
                  </a:lnTo>
                  <a:lnTo>
                    <a:pt x="130587" y="16749"/>
                  </a:lnTo>
                  <a:lnTo>
                    <a:pt x="140300" y="12920"/>
                  </a:lnTo>
                  <a:lnTo>
                    <a:pt x="150238" y="9557"/>
                  </a:lnTo>
                  <a:lnTo>
                    <a:pt x="160388" y="6675"/>
                  </a:lnTo>
                  <a:lnTo>
                    <a:pt x="170735" y="4287"/>
                  </a:lnTo>
                  <a:lnTo>
                    <a:pt x="181269" y="2406"/>
                  </a:lnTo>
                  <a:lnTo>
                    <a:pt x="191973" y="1045"/>
                  </a:lnTo>
                  <a:lnTo>
                    <a:pt x="202835" y="219"/>
                  </a:lnTo>
                  <a:lnTo>
                    <a:pt x="213842" y="-59"/>
                  </a:lnTo>
                  <a:lnTo>
                    <a:pt x="1081381" y="-59"/>
                  </a:lnTo>
                  <a:close/>
                  <a:moveTo>
                    <a:pt x="253895" y="1464905"/>
                  </a:moveTo>
                  <a:lnTo>
                    <a:pt x="253895" y="1794282"/>
                  </a:lnTo>
                  <a:lnTo>
                    <a:pt x="378766" y="1794282"/>
                  </a:lnTo>
                  <a:lnTo>
                    <a:pt x="383524" y="1794256"/>
                  </a:lnTo>
                  <a:lnTo>
                    <a:pt x="392781" y="1794054"/>
                  </a:lnTo>
                  <a:lnTo>
                    <a:pt x="401693" y="1793649"/>
                  </a:lnTo>
                  <a:lnTo>
                    <a:pt x="410261" y="1793042"/>
                  </a:lnTo>
                  <a:lnTo>
                    <a:pt x="418485" y="1792232"/>
                  </a:lnTo>
                  <a:lnTo>
                    <a:pt x="426365" y="1791220"/>
                  </a:lnTo>
                  <a:lnTo>
                    <a:pt x="433901" y="1790005"/>
                  </a:lnTo>
                  <a:lnTo>
                    <a:pt x="441092" y="1788587"/>
                  </a:lnTo>
                  <a:lnTo>
                    <a:pt x="447940" y="1786968"/>
                  </a:lnTo>
                  <a:lnTo>
                    <a:pt x="454443" y="1785145"/>
                  </a:lnTo>
                  <a:lnTo>
                    <a:pt x="460602" y="1783121"/>
                  </a:lnTo>
                  <a:lnTo>
                    <a:pt x="466417" y="1780894"/>
                  </a:lnTo>
                  <a:lnTo>
                    <a:pt x="471887" y="1778464"/>
                  </a:lnTo>
                  <a:lnTo>
                    <a:pt x="477013" y="1775832"/>
                  </a:lnTo>
                  <a:lnTo>
                    <a:pt x="481795" y="1772997"/>
                  </a:lnTo>
                  <a:lnTo>
                    <a:pt x="486233" y="1769960"/>
                  </a:lnTo>
                  <a:lnTo>
                    <a:pt x="488323" y="1768365"/>
                  </a:lnTo>
                  <a:lnTo>
                    <a:pt x="490338" y="1766715"/>
                  </a:lnTo>
                  <a:lnTo>
                    <a:pt x="494176" y="1763228"/>
                  </a:lnTo>
                  <a:lnTo>
                    <a:pt x="497758" y="1759496"/>
                  </a:lnTo>
                  <a:lnTo>
                    <a:pt x="501084" y="1755516"/>
                  </a:lnTo>
                  <a:lnTo>
                    <a:pt x="504154" y="1751290"/>
                  </a:lnTo>
                  <a:lnTo>
                    <a:pt x="506968" y="1746817"/>
                  </a:lnTo>
                  <a:lnTo>
                    <a:pt x="509527" y="1742098"/>
                  </a:lnTo>
                  <a:lnTo>
                    <a:pt x="511829" y="1737131"/>
                  </a:lnTo>
                  <a:lnTo>
                    <a:pt x="513876" y="1731919"/>
                  </a:lnTo>
                  <a:lnTo>
                    <a:pt x="515667" y="1726460"/>
                  </a:lnTo>
                  <a:lnTo>
                    <a:pt x="517203" y="1720753"/>
                  </a:lnTo>
                  <a:lnTo>
                    <a:pt x="518482" y="1714800"/>
                  </a:lnTo>
                  <a:lnTo>
                    <a:pt x="519505" y="1708601"/>
                  </a:lnTo>
                  <a:lnTo>
                    <a:pt x="520273" y="1702154"/>
                  </a:lnTo>
                  <a:lnTo>
                    <a:pt x="520785" y="1695463"/>
                  </a:lnTo>
                  <a:lnTo>
                    <a:pt x="521040" y="1688523"/>
                  </a:lnTo>
                  <a:lnTo>
                    <a:pt x="521072" y="1684961"/>
                  </a:lnTo>
                  <a:lnTo>
                    <a:pt x="521011" y="1680068"/>
                  </a:lnTo>
                  <a:lnTo>
                    <a:pt x="520522" y="1670611"/>
                  </a:lnTo>
                  <a:lnTo>
                    <a:pt x="519542" y="1661591"/>
                  </a:lnTo>
                  <a:lnTo>
                    <a:pt x="518073" y="1653010"/>
                  </a:lnTo>
                  <a:lnTo>
                    <a:pt x="516115" y="1644866"/>
                  </a:lnTo>
                  <a:lnTo>
                    <a:pt x="513667" y="1637162"/>
                  </a:lnTo>
                  <a:lnTo>
                    <a:pt x="510729" y="1629895"/>
                  </a:lnTo>
                  <a:lnTo>
                    <a:pt x="507302" y="1623066"/>
                  </a:lnTo>
                  <a:lnTo>
                    <a:pt x="503385" y="1616675"/>
                  </a:lnTo>
                  <a:lnTo>
                    <a:pt x="498978" y="1610722"/>
                  </a:lnTo>
                  <a:lnTo>
                    <a:pt x="494082" y="1605208"/>
                  </a:lnTo>
                  <a:lnTo>
                    <a:pt x="488696" y="1600131"/>
                  </a:lnTo>
                  <a:lnTo>
                    <a:pt x="482821" y="1595493"/>
                  </a:lnTo>
                  <a:lnTo>
                    <a:pt x="476455" y="1591293"/>
                  </a:lnTo>
                  <a:lnTo>
                    <a:pt x="469601" y="1587530"/>
                  </a:lnTo>
                  <a:lnTo>
                    <a:pt x="462257" y="1584206"/>
                  </a:lnTo>
                  <a:lnTo>
                    <a:pt x="458401" y="1582708"/>
                  </a:lnTo>
                  <a:lnTo>
                    <a:pt x="541806" y="1464905"/>
                  </a:lnTo>
                  <a:lnTo>
                    <a:pt x="451333" y="1464905"/>
                  </a:lnTo>
                  <a:lnTo>
                    <a:pt x="378295" y="1569985"/>
                  </a:lnTo>
                  <a:lnTo>
                    <a:pt x="327404" y="1569985"/>
                  </a:lnTo>
                  <a:lnTo>
                    <a:pt x="327404" y="1464905"/>
                  </a:lnTo>
                  <a:close/>
                  <a:moveTo>
                    <a:pt x="385741" y="1633646"/>
                  </a:moveTo>
                  <a:lnTo>
                    <a:pt x="394414" y="1634029"/>
                  </a:lnTo>
                  <a:lnTo>
                    <a:pt x="402336" y="1634795"/>
                  </a:lnTo>
                  <a:lnTo>
                    <a:pt x="409507" y="1635944"/>
                  </a:lnTo>
                  <a:lnTo>
                    <a:pt x="415927" y="1637475"/>
                  </a:lnTo>
                  <a:lnTo>
                    <a:pt x="421597" y="1639390"/>
                  </a:lnTo>
                  <a:lnTo>
                    <a:pt x="426515" y="1641687"/>
                  </a:lnTo>
                  <a:lnTo>
                    <a:pt x="430682" y="1644367"/>
                  </a:lnTo>
                  <a:lnTo>
                    <a:pt x="432484" y="1645850"/>
                  </a:lnTo>
                  <a:lnTo>
                    <a:pt x="434139" y="1647438"/>
                  </a:lnTo>
                  <a:lnTo>
                    <a:pt x="437128" y="1650950"/>
                  </a:lnTo>
                  <a:lnTo>
                    <a:pt x="439690" y="1654911"/>
                  </a:lnTo>
                  <a:lnTo>
                    <a:pt x="441826" y="1659321"/>
                  </a:lnTo>
                  <a:lnTo>
                    <a:pt x="443534" y="1664180"/>
                  </a:lnTo>
                  <a:lnTo>
                    <a:pt x="444815" y="1669489"/>
                  </a:lnTo>
                  <a:lnTo>
                    <a:pt x="445669" y="1675247"/>
                  </a:lnTo>
                  <a:lnTo>
                    <a:pt x="446096" y="1681453"/>
                  </a:lnTo>
                  <a:lnTo>
                    <a:pt x="446149" y="1684725"/>
                  </a:lnTo>
                  <a:lnTo>
                    <a:pt x="446094" y="1687987"/>
                  </a:lnTo>
                  <a:lnTo>
                    <a:pt x="445653" y="1694121"/>
                  </a:lnTo>
                  <a:lnTo>
                    <a:pt x="444769" y="1699731"/>
                  </a:lnTo>
                  <a:lnTo>
                    <a:pt x="443444" y="1704819"/>
                  </a:lnTo>
                  <a:lnTo>
                    <a:pt x="441677" y="1709384"/>
                  </a:lnTo>
                  <a:lnTo>
                    <a:pt x="439467" y="1713426"/>
                  </a:lnTo>
                  <a:lnTo>
                    <a:pt x="436817" y="1716945"/>
                  </a:lnTo>
                  <a:lnTo>
                    <a:pt x="433725" y="1719942"/>
                  </a:lnTo>
                  <a:lnTo>
                    <a:pt x="432013" y="1721244"/>
                  </a:lnTo>
                  <a:lnTo>
                    <a:pt x="430163" y="1722442"/>
                  </a:lnTo>
                  <a:lnTo>
                    <a:pt x="425967" y="1724607"/>
                  </a:lnTo>
                  <a:lnTo>
                    <a:pt x="421107" y="1726463"/>
                  </a:lnTo>
                  <a:lnTo>
                    <a:pt x="415585" y="1728009"/>
                  </a:lnTo>
                  <a:lnTo>
                    <a:pt x="409401" y="1729246"/>
                  </a:lnTo>
                  <a:lnTo>
                    <a:pt x="402553" y="1730173"/>
                  </a:lnTo>
                  <a:lnTo>
                    <a:pt x="395043" y="1730791"/>
                  </a:lnTo>
                  <a:lnTo>
                    <a:pt x="386870" y="1731100"/>
                  </a:lnTo>
                  <a:lnTo>
                    <a:pt x="382536" y="1731140"/>
                  </a:lnTo>
                  <a:lnTo>
                    <a:pt x="327404" y="1731140"/>
                  </a:lnTo>
                  <a:lnTo>
                    <a:pt x="327404" y="1633599"/>
                  </a:lnTo>
                  <a:lnTo>
                    <a:pt x="381123" y="1633599"/>
                  </a:lnTo>
                  <a:close/>
                  <a:moveTo>
                    <a:pt x="253895" y="1211693"/>
                  </a:moveTo>
                  <a:lnTo>
                    <a:pt x="253895" y="1286381"/>
                  </a:lnTo>
                  <a:lnTo>
                    <a:pt x="776717" y="1286381"/>
                  </a:lnTo>
                  <a:lnTo>
                    <a:pt x="776717" y="1211693"/>
                  </a:lnTo>
                  <a:close/>
                  <a:moveTo>
                    <a:pt x="253895" y="994739"/>
                  </a:moveTo>
                  <a:lnTo>
                    <a:pt x="253895" y="1069427"/>
                  </a:lnTo>
                  <a:lnTo>
                    <a:pt x="1368204" y="1069427"/>
                  </a:lnTo>
                  <a:lnTo>
                    <a:pt x="1368204" y="994739"/>
                  </a:lnTo>
                  <a:close/>
                </a:path>
              </a:pathLst>
            </a:custGeom>
            <a:grpFill/>
            <a:ln w="5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6699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A83776-8286-75B0-6127-C1029D86C0A3}"/>
                </a:ext>
              </a:extLst>
            </p:cNvPr>
            <p:cNvSpPr/>
            <p:nvPr/>
          </p:nvSpPr>
          <p:spPr>
            <a:xfrm flipV="1">
              <a:off x="6157415" y="3300254"/>
              <a:ext cx="537124" cy="542773"/>
            </a:xfrm>
            <a:custGeom>
              <a:avLst/>
              <a:gdLst>
                <a:gd name="connsiteX0" fmla="*/ 59896 w 537124"/>
                <a:gd name="connsiteY0" fmla="*/ 542984 h 542773"/>
                <a:gd name="connsiteX1" fmla="*/ 537270 w 537124"/>
                <a:gd name="connsiteY1" fmla="*/ 542984 h 542773"/>
                <a:gd name="connsiteX2" fmla="*/ 145 w 537124"/>
                <a:gd name="connsiteY2" fmla="*/ 210 h 542773"/>
                <a:gd name="connsiteX3" fmla="*/ 145 w 537124"/>
                <a:gd name="connsiteY3" fmla="*/ 483232 h 542773"/>
                <a:gd name="connsiteX4" fmla="*/ 59896 w 537124"/>
                <a:gd name="connsiteY4" fmla="*/ 542984 h 54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124" h="542773">
                  <a:moveTo>
                    <a:pt x="59896" y="542984"/>
                  </a:moveTo>
                  <a:lnTo>
                    <a:pt x="537270" y="542984"/>
                  </a:lnTo>
                  <a:lnTo>
                    <a:pt x="145" y="210"/>
                  </a:lnTo>
                  <a:lnTo>
                    <a:pt x="145" y="483232"/>
                  </a:lnTo>
                  <a:cubicBezTo>
                    <a:pt x="145" y="516232"/>
                    <a:pt x="26897" y="542984"/>
                    <a:pt x="59896" y="542984"/>
                  </a:cubicBezTo>
                  <a:close/>
                </a:path>
              </a:pathLst>
            </a:custGeom>
            <a:grpFill/>
            <a:ln w="5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6699"/>
                </a:solidFill>
              </a:endParaRPr>
            </a:p>
          </p:txBody>
        </p:sp>
      </p:grpSp>
      <p:sp>
        <p:nvSpPr>
          <p:cNvPr id="12" name="Graphic 8">
            <a:extLst>
              <a:ext uri="{FF2B5EF4-FFF2-40B4-BE49-F238E27FC236}">
                <a16:creationId xmlns:a16="http://schemas.microsoft.com/office/drawing/2014/main" id="{BFE54A44-DBF2-262F-C647-E1A46B636286}"/>
              </a:ext>
            </a:extLst>
          </p:cNvPr>
          <p:cNvSpPr>
            <a:spLocks noChangeAspect="1"/>
          </p:cNvSpPr>
          <p:nvPr/>
        </p:nvSpPr>
        <p:spPr>
          <a:xfrm>
            <a:off x="1571823" y="4104350"/>
            <a:ext cx="1799791" cy="1799990"/>
          </a:xfrm>
          <a:custGeom>
            <a:avLst/>
            <a:gdLst>
              <a:gd name="connsiteX0" fmla="*/ 913171 w 1799791"/>
              <a:gd name="connsiteY0" fmla="*/ 95 h 1799990"/>
              <a:gd name="connsiteX1" fmla="*/ 263521 w 1799791"/>
              <a:gd name="connsiteY1" fmla="*/ 263720 h 1799990"/>
              <a:gd name="connsiteX2" fmla="*/ 263521 w 1799791"/>
              <a:gd name="connsiteY2" fmla="*/ 1536470 h 1799990"/>
              <a:gd name="connsiteX3" fmla="*/ 1536271 w 1799791"/>
              <a:gd name="connsiteY3" fmla="*/ 1536470 h 1799990"/>
              <a:gd name="connsiteX4" fmla="*/ 1536271 w 1799791"/>
              <a:gd name="connsiteY4" fmla="*/ 263720 h 1799990"/>
              <a:gd name="connsiteX5" fmla="*/ 913246 w 1799791"/>
              <a:gd name="connsiteY5" fmla="*/ 95 h 1799990"/>
              <a:gd name="connsiteX6" fmla="*/ 582571 w 1799791"/>
              <a:gd name="connsiteY6" fmla="*/ 449570 h 1799990"/>
              <a:gd name="connsiteX7" fmla="*/ 707296 w 1799791"/>
              <a:gd name="connsiteY7" fmla="*/ 465845 h 1799990"/>
              <a:gd name="connsiteX8" fmla="*/ 916246 w 1799791"/>
              <a:gd name="connsiteY8" fmla="*/ 449570 h 1799990"/>
              <a:gd name="connsiteX9" fmla="*/ 1174996 w 1799791"/>
              <a:gd name="connsiteY9" fmla="*/ 659570 h 1799990"/>
              <a:gd name="connsiteX10" fmla="*/ 998746 w 1799791"/>
              <a:gd name="connsiteY10" fmla="*/ 879320 h 1799990"/>
              <a:gd name="connsiteX11" fmla="*/ 1207846 w 1799791"/>
              <a:gd name="connsiteY11" fmla="*/ 1187345 h 1799990"/>
              <a:gd name="connsiteX12" fmla="*/ 1305421 w 1799791"/>
              <a:gd name="connsiteY12" fmla="*/ 1187345 h 1799990"/>
              <a:gd name="connsiteX13" fmla="*/ 1305421 w 1799791"/>
              <a:gd name="connsiteY13" fmla="*/ 1263095 h 1799990"/>
              <a:gd name="connsiteX14" fmla="*/ 1156471 w 1799791"/>
              <a:gd name="connsiteY14" fmla="*/ 1263095 h 1799990"/>
              <a:gd name="connsiteX15" fmla="*/ 909496 w 1799791"/>
              <a:gd name="connsiteY15" fmla="*/ 893045 h 1799990"/>
              <a:gd name="connsiteX16" fmla="*/ 777721 w 1799791"/>
              <a:gd name="connsiteY16" fmla="*/ 893045 h 1799990"/>
              <a:gd name="connsiteX17" fmla="*/ 777721 w 1799791"/>
              <a:gd name="connsiteY17" fmla="*/ 1187345 h 1799990"/>
              <a:gd name="connsiteX18" fmla="*/ 906571 w 1799791"/>
              <a:gd name="connsiteY18" fmla="*/ 1187345 h 1799990"/>
              <a:gd name="connsiteX19" fmla="*/ 906571 w 1799791"/>
              <a:gd name="connsiteY19" fmla="*/ 1263095 h 1799990"/>
              <a:gd name="connsiteX20" fmla="*/ 582571 w 1799791"/>
              <a:gd name="connsiteY20" fmla="*/ 1263095 h 1799990"/>
              <a:gd name="connsiteX21" fmla="*/ 582571 w 1799791"/>
              <a:gd name="connsiteY21" fmla="*/ 1187345 h 1799990"/>
              <a:gd name="connsiteX22" fmla="*/ 693796 w 1799791"/>
              <a:gd name="connsiteY22" fmla="*/ 1187345 h 1799990"/>
              <a:gd name="connsiteX23" fmla="*/ 693796 w 1799791"/>
              <a:gd name="connsiteY23" fmla="*/ 534995 h 1799990"/>
              <a:gd name="connsiteX24" fmla="*/ 582571 w 1799791"/>
              <a:gd name="connsiteY24" fmla="*/ 521270 h 1799990"/>
              <a:gd name="connsiteX25" fmla="*/ 582571 w 1799791"/>
              <a:gd name="connsiteY25" fmla="*/ 449495 h 1799990"/>
              <a:gd name="connsiteX26" fmla="*/ 917521 w 1799791"/>
              <a:gd name="connsiteY26" fmla="*/ 525470 h 1799990"/>
              <a:gd name="connsiteX27" fmla="*/ 777721 w 1799791"/>
              <a:gd name="connsiteY27" fmla="*/ 534995 h 1799990"/>
              <a:gd name="connsiteX28" fmla="*/ 777721 w 1799791"/>
              <a:gd name="connsiteY28" fmla="*/ 819845 h 1799990"/>
              <a:gd name="connsiteX29" fmla="*/ 848296 w 1799791"/>
              <a:gd name="connsiteY29" fmla="*/ 821345 h 1799990"/>
              <a:gd name="connsiteX30" fmla="*/ 1087021 w 1799791"/>
              <a:gd name="connsiteY30" fmla="*/ 669395 h 1799990"/>
              <a:gd name="connsiteX31" fmla="*/ 917521 w 1799791"/>
              <a:gd name="connsiteY31" fmla="*/ 525470 h 179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99791" h="1799990">
                <a:moveTo>
                  <a:pt x="913171" y="95"/>
                </a:moveTo>
                <a:cubicBezTo>
                  <a:pt x="669892" y="-3439"/>
                  <a:pt x="435543" y="91658"/>
                  <a:pt x="263521" y="263720"/>
                </a:cubicBezTo>
                <a:cubicBezTo>
                  <a:pt x="-87840" y="615221"/>
                  <a:pt x="-87840" y="1184969"/>
                  <a:pt x="263521" y="1536470"/>
                </a:cubicBezTo>
                <a:cubicBezTo>
                  <a:pt x="615022" y="1887831"/>
                  <a:pt x="1184769" y="1887831"/>
                  <a:pt x="1536271" y="1536470"/>
                </a:cubicBezTo>
                <a:cubicBezTo>
                  <a:pt x="1887632" y="1184969"/>
                  <a:pt x="1887632" y="615221"/>
                  <a:pt x="1536271" y="263720"/>
                </a:cubicBezTo>
                <a:cubicBezTo>
                  <a:pt x="1370772" y="98181"/>
                  <a:pt x="1147298" y="3620"/>
                  <a:pt x="913246" y="95"/>
                </a:cubicBezTo>
                <a:close/>
                <a:moveTo>
                  <a:pt x="582571" y="449570"/>
                </a:moveTo>
                <a:cubicBezTo>
                  <a:pt x="624721" y="459170"/>
                  <a:pt x="661321" y="465845"/>
                  <a:pt x="707296" y="465845"/>
                </a:cubicBezTo>
                <a:cubicBezTo>
                  <a:pt x="776371" y="465845"/>
                  <a:pt x="847021" y="449570"/>
                  <a:pt x="916246" y="449570"/>
                </a:cubicBezTo>
                <a:cubicBezTo>
                  <a:pt x="1050496" y="449570"/>
                  <a:pt x="1174996" y="510620"/>
                  <a:pt x="1174996" y="659570"/>
                </a:cubicBezTo>
                <a:cubicBezTo>
                  <a:pt x="1174996" y="775070"/>
                  <a:pt x="1105921" y="848345"/>
                  <a:pt x="998746" y="879320"/>
                </a:cubicBezTo>
                <a:lnTo>
                  <a:pt x="1207846" y="1187345"/>
                </a:lnTo>
                <a:lnTo>
                  <a:pt x="1305421" y="1187345"/>
                </a:lnTo>
                <a:lnTo>
                  <a:pt x="1305421" y="1263095"/>
                </a:lnTo>
                <a:lnTo>
                  <a:pt x="1156471" y="1263095"/>
                </a:lnTo>
                <a:lnTo>
                  <a:pt x="909496" y="893045"/>
                </a:lnTo>
                <a:lnTo>
                  <a:pt x="777721" y="893045"/>
                </a:lnTo>
                <a:lnTo>
                  <a:pt x="777721" y="1187345"/>
                </a:lnTo>
                <a:lnTo>
                  <a:pt x="906571" y="1187345"/>
                </a:lnTo>
                <a:lnTo>
                  <a:pt x="906571" y="1263095"/>
                </a:lnTo>
                <a:lnTo>
                  <a:pt x="582571" y="1263095"/>
                </a:lnTo>
                <a:lnTo>
                  <a:pt x="582571" y="1187345"/>
                </a:lnTo>
                <a:lnTo>
                  <a:pt x="693796" y="1187345"/>
                </a:lnTo>
                <a:lnTo>
                  <a:pt x="693796" y="534995"/>
                </a:lnTo>
                <a:lnTo>
                  <a:pt x="582571" y="521270"/>
                </a:lnTo>
                <a:lnTo>
                  <a:pt x="582571" y="449495"/>
                </a:lnTo>
                <a:close/>
                <a:moveTo>
                  <a:pt x="917521" y="525470"/>
                </a:moveTo>
                <a:cubicBezTo>
                  <a:pt x="872821" y="525470"/>
                  <a:pt x="826546" y="529445"/>
                  <a:pt x="777721" y="534995"/>
                </a:cubicBezTo>
                <a:lnTo>
                  <a:pt x="777721" y="819845"/>
                </a:lnTo>
                <a:lnTo>
                  <a:pt x="848296" y="821345"/>
                </a:lnTo>
                <a:cubicBezTo>
                  <a:pt x="1020646" y="823895"/>
                  <a:pt x="1087021" y="757595"/>
                  <a:pt x="1087021" y="669395"/>
                </a:cubicBezTo>
                <a:cubicBezTo>
                  <a:pt x="1087021" y="566195"/>
                  <a:pt x="1012246" y="525470"/>
                  <a:pt x="917521" y="525470"/>
                </a:cubicBezTo>
                <a:close/>
              </a:path>
            </a:pathLst>
          </a:custGeom>
          <a:solidFill>
            <a:srgbClr val="006699"/>
          </a:solidFill>
          <a:ln w="74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82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1888D-0DC7-1F04-D7FF-9EA4B8157399}"/>
              </a:ext>
            </a:extLst>
          </p:cNvPr>
          <p:cNvSpPr/>
          <p:nvPr/>
        </p:nvSpPr>
        <p:spPr>
          <a:xfrm>
            <a:off x="696000" y="0"/>
            <a:ext cx="108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melhores ide para 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6C6E1-AFAE-257C-ABC9-37164835FCC4}"/>
              </a:ext>
            </a:extLst>
          </p:cNvPr>
          <p:cNvSpPr/>
          <p:nvPr/>
        </p:nvSpPr>
        <p:spPr>
          <a:xfrm>
            <a:off x="696000" y="1290320"/>
            <a:ext cx="10800000" cy="4917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IDE: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integrated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development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environment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 | ambiente de desenvolvimento integrado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R Studio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 err="1">
                <a:solidFill>
                  <a:srgbClr val="006699"/>
                </a:solidFill>
                <a:latin typeface="Myriad Pro SemiExt" panose="020B0505030403020204"/>
              </a:rPr>
              <a:t>Jupyter</a:t>
            </a:r>
            <a:r>
              <a:rPr lang="pt-BR" sz="2400" dirty="0">
                <a:solidFill>
                  <a:srgbClr val="006699"/>
                </a:solidFill>
                <a:latin typeface="Myriad Pro SemiExt" panose="020B0505030403020204"/>
              </a:rPr>
              <a:t> Notebook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Visual Studio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Code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9CE89-623E-3ED8-D77F-5CDE5D27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77" y="3284565"/>
            <a:ext cx="931816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33C83-B16E-7C7F-8D72-2CBE461BB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77" y="4559428"/>
            <a:ext cx="3075521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406E2-59EA-0466-1837-711F9EF1982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86" y="3284268"/>
            <a:ext cx="146531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76350-46BD-0343-3687-B009A90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7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089C7-A782-1FE1-A50F-D91840CEC161}"/>
              </a:ext>
            </a:extLst>
          </p:cNvPr>
          <p:cNvSpPr/>
          <p:nvPr/>
        </p:nvSpPr>
        <p:spPr>
          <a:xfrm>
            <a:off x="26504" y="596348"/>
            <a:ext cx="8070574" cy="3061252"/>
          </a:xfrm>
          <a:prstGeom prst="rect">
            <a:avLst/>
          </a:prstGeom>
          <a:noFill/>
          <a:ln w="38100">
            <a:solidFill>
              <a:srgbClr val="B31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613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76350-46BD-0343-3687-B009A90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5724EE-CAF6-025C-0E53-0B47E98B63AC}"/>
              </a:ext>
            </a:extLst>
          </p:cNvPr>
          <p:cNvSpPr/>
          <p:nvPr/>
        </p:nvSpPr>
        <p:spPr>
          <a:xfrm>
            <a:off x="39757" y="3617843"/>
            <a:ext cx="7964557" cy="2849373"/>
          </a:xfrm>
          <a:prstGeom prst="rect">
            <a:avLst/>
          </a:prstGeom>
          <a:noFill/>
          <a:ln w="38100">
            <a:solidFill>
              <a:srgbClr val="B31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7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8CA5D-B52E-F455-2B74-D0B5B171F3A8}"/>
              </a:ext>
            </a:extLst>
          </p:cNvPr>
          <p:cNvGrpSpPr/>
          <p:nvPr/>
        </p:nvGrpSpPr>
        <p:grpSpPr>
          <a:xfrm>
            <a:off x="719240" y="645380"/>
            <a:ext cx="10753520" cy="5567240"/>
            <a:chOff x="719240" y="626960"/>
            <a:chExt cx="10753520" cy="556724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E14B92D-5AC9-EE16-53E1-C3C01B7585B9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4603747" y="2516082"/>
              <a:ext cx="0" cy="2778118"/>
            </a:xfrm>
            <a:prstGeom prst="line">
              <a:avLst/>
            </a:prstGeom>
            <a:ln w="38100">
              <a:solidFill>
                <a:srgbClr val="0062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957331-92EF-B719-0A89-B6F2FA5FA2DC}"/>
                </a:ext>
              </a:extLst>
            </p:cNvPr>
            <p:cNvCxnSpPr>
              <a:stCxn id="17" idx="2"/>
              <a:endCxn id="16" idx="0"/>
            </p:cNvCxnSpPr>
            <p:nvPr/>
          </p:nvCxnSpPr>
          <p:spPr>
            <a:xfrm>
              <a:off x="7588254" y="1526960"/>
              <a:ext cx="0" cy="2802040"/>
            </a:xfrm>
            <a:prstGeom prst="line">
              <a:avLst/>
            </a:prstGeom>
            <a:ln w="3810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E917E0-9B36-BEC8-FC1E-AB6CB0C15911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619240" y="1565062"/>
              <a:ext cx="0" cy="280204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DE225D-F8DE-7513-C8E3-E9810D831884}"/>
                </a:ext>
              </a:extLst>
            </p:cNvPr>
            <p:cNvGrpSpPr/>
            <p:nvPr/>
          </p:nvGrpSpPr>
          <p:grpSpPr>
            <a:xfrm>
              <a:off x="719240" y="665062"/>
              <a:ext cx="1800000" cy="4602040"/>
              <a:chOff x="719240" y="665062"/>
              <a:chExt cx="1800000" cy="460204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30762BC-1B4A-25F5-8B9F-5AF4288EE2A6}"/>
                  </a:ext>
                </a:extLst>
              </p:cNvPr>
              <p:cNvSpPr/>
              <p:nvPr/>
            </p:nvSpPr>
            <p:spPr>
              <a:xfrm>
                <a:off x="719240" y="665062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1. ORIGEM E HISTÓRIA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25479D-FEA9-C29D-5064-C464AD2EDB88}"/>
                  </a:ext>
                </a:extLst>
              </p:cNvPr>
              <p:cNvSpPr/>
              <p:nvPr/>
            </p:nvSpPr>
            <p:spPr>
              <a:xfrm>
                <a:off x="719240" y="2516082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2. APLICAÇÕES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0D536F4-D23C-4A73-925A-27CA0A6F9D06}"/>
                  </a:ext>
                </a:extLst>
              </p:cNvPr>
              <p:cNvSpPr/>
              <p:nvPr/>
            </p:nvSpPr>
            <p:spPr>
              <a:xfrm>
                <a:off x="719240" y="4367102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3. COMUNIDADE E SUPORTE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5B2927-D7F5-B9CA-8136-204EFD2A1994}"/>
                </a:ext>
              </a:extLst>
            </p:cNvPr>
            <p:cNvGrpSpPr/>
            <p:nvPr/>
          </p:nvGrpSpPr>
          <p:grpSpPr>
            <a:xfrm>
              <a:off x="3703747" y="1592160"/>
              <a:ext cx="1800000" cy="4602040"/>
              <a:chOff x="719240" y="665062"/>
              <a:chExt cx="1800000" cy="460204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F41D7AE-8B22-1B44-F6B3-2659278999AE}"/>
                  </a:ext>
                </a:extLst>
              </p:cNvPr>
              <p:cNvSpPr/>
              <p:nvPr/>
            </p:nvSpPr>
            <p:spPr>
              <a:xfrm>
                <a:off x="719240" y="665062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006260"/>
              </a:solidFill>
              <a:ln>
                <a:solidFill>
                  <a:srgbClr val="0062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4. TIPOS DE VARIÁVEIS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766DB5-C813-D6AC-3D40-31636F0D8311}"/>
                  </a:ext>
                </a:extLst>
              </p:cNvPr>
              <p:cNvSpPr/>
              <p:nvPr/>
            </p:nvSpPr>
            <p:spPr>
              <a:xfrm>
                <a:off x="719240" y="2528837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006260"/>
              </a:solidFill>
              <a:ln>
                <a:solidFill>
                  <a:srgbClr val="0062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5. ESTRUTURA DE DADOS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3D6DEA6-D9ED-9536-E768-C123A4CAFECD}"/>
                  </a:ext>
                </a:extLst>
              </p:cNvPr>
              <p:cNvSpPr/>
              <p:nvPr/>
            </p:nvSpPr>
            <p:spPr>
              <a:xfrm>
                <a:off x="719240" y="4367102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006260"/>
              </a:solidFill>
              <a:ln>
                <a:solidFill>
                  <a:srgbClr val="0062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6. DATA FRAMES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1D60022-A2C0-F7A9-9DF6-24CEC6595BF8}"/>
                </a:ext>
              </a:extLst>
            </p:cNvPr>
            <p:cNvSpPr/>
            <p:nvPr/>
          </p:nvSpPr>
          <p:spPr>
            <a:xfrm>
              <a:off x="9672760" y="2259122"/>
              <a:ext cx="1800000" cy="90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>
                  <a:latin typeface="Myriad Pro SemiExt" panose="020B0505030403020204"/>
                </a:rPr>
                <a:t>10. PROJETOS</a:t>
              </a:r>
              <a:endParaRPr lang="en-US" sz="1200" b="1" dirty="0">
                <a:latin typeface="Myriad Pro SemiExt" panose="020B0505030403020204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CF62F59-D1FB-A90E-9846-4B0BCDA059B0}"/>
                </a:ext>
              </a:extLst>
            </p:cNvPr>
            <p:cNvGrpSpPr/>
            <p:nvPr/>
          </p:nvGrpSpPr>
          <p:grpSpPr>
            <a:xfrm>
              <a:off x="6688254" y="626960"/>
              <a:ext cx="1800000" cy="4602040"/>
              <a:chOff x="6896520" y="626960"/>
              <a:chExt cx="1800000" cy="460204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14525FA-D6D1-6DF0-0E56-7DD3E2FDA010}"/>
                  </a:ext>
                </a:extLst>
              </p:cNvPr>
              <p:cNvSpPr/>
              <p:nvPr/>
            </p:nvSpPr>
            <p:spPr>
              <a:xfrm>
                <a:off x="6896520" y="4329000"/>
                <a:ext cx="1800000" cy="900000"/>
              </a:xfrm>
              <a:prstGeom prst="roundRect">
                <a:avLst>
                  <a:gd name="adj" fmla="val 46018"/>
                </a:avLst>
              </a:prstGeom>
              <a:solidFill>
                <a:srgbClr val="006699"/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9. PACOTES, FUNÇÕES E ATALHOS CHAVES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39AE9E1-3D95-BB94-34E1-06D55DAB705F}"/>
                  </a:ext>
                </a:extLst>
              </p:cNvPr>
              <p:cNvSpPr/>
              <p:nvPr/>
            </p:nvSpPr>
            <p:spPr>
              <a:xfrm>
                <a:off x="6896520" y="626960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7. AMBIENTE DE PROGRAMAÇÃO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FE1322E-68F1-42CE-449B-9448BB7501C8}"/>
                  </a:ext>
                </a:extLst>
              </p:cNvPr>
              <p:cNvSpPr/>
              <p:nvPr/>
            </p:nvSpPr>
            <p:spPr>
              <a:xfrm>
                <a:off x="6896520" y="2477980"/>
                <a:ext cx="1800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b="1" dirty="0">
                    <a:latin typeface="Myriad Pro SemiExt" panose="020B0505030403020204"/>
                  </a:rPr>
                  <a:t>8. SINTAXE BÁSICA</a:t>
                </a:r>
                <a:endParaRPr lang="en-US" sz="1200" b="1" dirty="0">
                  <a:latin typeface="Myriad Pro SemiExt" panose="020B0505030403020204"/>
                </a:endParaRPr>
              </a:p>
            </p:txBody>
          </p:sp>
        </p:grp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5125372D-2840-71FA-BE2B-0C528D2F938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 flipH="1" flipV="1">
              <a:off x="1274022" y="1937377"/>
              <a:ext cx="3674942" cy="2984507"/>
            </a:xfrm>
            <a:prstGeom prst="bentConnector5">
              <a:avLst>
                <a:gd name="adj1" fmla="val -6221"/>
                <a:gd name="adj2" fmla="val 50000"/>
                <a:gd name="adj3" fmla="val 106221"/>
              </a:avLst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21F9644-ADCB-9D94-91DB-7791B2D69B2A}"/>
                </a:ext>
              </a:extLst>
            </p:cNvPr>
            <p:cNvCxnSpPr>
              <a:stCxn id="9" idx="2"/>
              <a:endCxn id="17" idx="0"/>
            </p:cNvCxnSpPr>
            <p:nvPr/>
          </p:nvCxnSpPr>
          <p:spPr>
            <a:xfrm rot="5400000" flipH="1" flipV="1">
              <a:off x="3312380" y="1918326"/>
              <a:ext cx="5567240" cy="2984507"/>
            </a:xfrm>
            <a:prstGeom prst="bentConnector5">
              <a:avLst>
                <a:gd name="adj1" fmla="val -4106"/>
                <a:gd name="adj2" fmla="val 50000"/>
                <a:gd name="adj3" fmla="val 104106"/>
              </a:avLst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79C3486-1D99-3BFC-866E-00AA2CE194DB}"/>
                </a:ext>
              </a:extLst>
            </p:cNvPr>
            <p:cNvCxnSpPr>
              <a:stCxn id="16" idx="2"/>
              <a:endCxn id="14" idx="1"/>
            </p:cNvCxnSpPr>
            <p:nvPr/>
          </p:nvCxnSpPr>
          <p:spPr>
            <a:xfrm rot="5400000" flipH="1" flipV="1">
              <a:off x="7370568" y="2926808"/>
              <a:ext cx="2519878" cy="2084506"/>
            </a:xfrm>
            <a:prstGeom prst="bentConnector4">
              <a:avLst>
                <a:gd name="adj1" fmla="val -9072"/>
                <a:gd name="adj2" fmla="val 71588"/>
              </a:avLst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F4E6E68-D7E8-8C91-16ED-B4CD289B9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92" t="9855" r="11739" b="29082"/>
          <a:stretch/>
        </p:blipFill>
        <p:spPr>
          <a:xfrm>
            <a:off x="10032759" y="1400216"/>
            <a:ext cx="1080000" cy="8773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87E27F0-0ACE-4379-7260-2685F13B7D30}"/>
              </a:ext>
            </a:extLst>
          </p:cNvPr>
          <p:cNvGrpSpPr>
            <a:grpSpLocks noChangeAspect="1"/>
          </p:cNvGrpSpPr>
          <p:nvPr/>
        </p:nvGrpSpPr>
        <p:grpSpPr>
          <a:xfrm>
            <a:off x="3419239" y="159941"/>
            <a:ext cx="928123" cy="1080000"/>
            <a:chOff x="3738513" y="0"/>
            <a:chExt cx="4714904" cy="5486448"/>
          </a:xfrm>
          <a:solidFill>
            <a:srgbClr val="006260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E99E8D-C4DC-7E1D-3510-BB6C5B9FF1C4}"/>
                </a:ext>
              </a:extLst>
            </p:cNvPr>
            <p:cNvSpPr/>
            <p:nvPr/>
          </p:nvSpPr>
          <p:spPr>
            <a:xfrm>
              <a:off x="4081462" y="505777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6726A2-C667-FC57-166A-D3AE9D03F0E4}"/>
                </a:ext>
              </a:extLst>
            </p:cNvPr>
            <p:cNvSpPr/>
            <p:nvPr/>
          </p:nvSpPr>
          <p:spPr>
            <a:xfrm>
              <a:off x="4081462" y="480060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9338FBA-11A5-D2B0-C459-A12BD816C729}"/>
                </a:ext>
              </a:extLst>
            </p:cNvPr>
            <p:cNvSpPr/>
            <p:nvPr/>
          </p:nvSpPr>
          <p:spPr>
            <a:xfrm>
              <a:off x="4081462" y="454342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9311F1-26AE-FD3E-987C-DA5C13C043E9}"/>
                </a:ext>
              </a:extLst>
            </p:cNvPr>
            <p:cNvSpPr/>
            <p:nvPr/>
          </p:nvSpPr>
          <p:spPr>
            <a:xfrm>
              <a:off x="4081462" y="428625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3AA5DA-4F2F-E17E-38B4-C4C69C737256}"/>
                </a:ext>
              </a:extLst>
            </p:cNvPr>
            <p:cNvSpPr/>
            <p:nvPr/>
          </p:nvSpPr>
          <p:spPr>
            <a:xfrm>
              <a:off x="4081482" y="4029075"/>
              <a:ext cx="467206" cy="85725"/>
            </a:xfrm>
            <a:custGeom>
              <a:avLst/>
              <a:gdLst>
                <a:gd name="connsiteX0" fmla="*/ 424344 w 467206"/>
                <a:gd name="connsiteY0" fmla="*/ 85725 h 85725"/>
                <a:gd name="connsiteX1" fmla="*/ 42863 w 467206"/>
                <a:gd name="connsiteY1" fmla="*/ 85725 h 85725"/>
                <a:gd name="connsiteX2" fmla="*/ 0 w 467206"/>
                <a:gd name="connsiteY2" fmla="*/ 42863 h 85725"/>
                <a:gd name="connsiteX3" fmla="*/ 42863 w 467206"/>
                <a:gd name="connsiteY3" fmla="*/ 0 h 85725"/>
                <a:gd name="connsiteX4" fmla="*/ 424344 w 467206"/>
                <a:gd name="connsiteY4" fmla="*/ 0 h 85725"/>
                <a:gd name="connsiteX5" fmla="*/ 467206 w 467206"/>
                <a:gd name="connsiteY5" fmla="*/ 42863 h 85725"/>
                <a:gd name="connsiteX6" fmla="*/ 424344 w 467206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06" h="85725">
                  <a:moveTo>
                    <a:pt x="424344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424344" y="0"/>
                  </a:lnTo>
                  <a:cubicBezTo>
                    <a:pt x="450061" y="0"/>
                    <a:pt x="467206" y="17145"/>
                    <a:pt x="467206" y="42863"/>
                  </a:cubicBezTo>
                  <a:cubicBezTo>
                    <a:pt x="467206" y="68580"/>
                    <a:pt x="445775" y="85725"/>
                    <a:pt x="424344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EF3522-B323-FA0B-FC3C-DA0294CE4653}"/>
                </a:ext>
              </a:extLst>
            </p:cNvPr>
            <p:cNvSpPr/>
            <p:nvPr/>
          </p:nvSpPr>
          <p:spPr>
            <a:xfrm>
              <a:off x="3738513" y="3643361"/>
              <a:ext cx="1457266" cy="1843087"/>
            </a:xfrm>
            <a:custGeom>
              <a:avLst/>
              <a:gdLst>
                <a:gd name="connsiteX0" fmla="*/ 1285875 w 1457266"/>
                <a:gd name="connsiteY0" fmla="*/ 651510 h 1843087"/>
                <a:gd name="connsiteX1" fmla="*/ 1285875 w 1457266"/>
                <a:gd name="connsiteY1" fmla="*/ 1671589 h 1843087"/>
                <a:gd name="connsiteX2" fmla="*/ 171450 w 1457266"/>
                <a:gd name="connsiteY2" fmla="*/ 1671589 h 1843087"/>
                <a:gd name="connsiteX3" fmla="*/ 171450 w 1457266"/>
                <a:gd name="connsiteY3" fmla="*/ 171450 h 1843087"/>
                <a:gd name="connsiteX4" fmla="*/ 852959 w 1457266"/>
                <a:gd name="connsiteY4" fmla="*/ 171450 h 1843087"/>
                <a:gd name="connsiteX5" fmla="*/ 835814 w 1457266"/>
                <a:gd name="connsiteY5" fmla="*/ 68580 h 1843087"/>
                <a:gd name="connsiteX6" fmla="*/ 835814 w 1457266"/>
                <a:gd name="connsiteY6" fmla="*/ 0 h 1843087"/>
                <a:gd name="connsiteX7" fmla="*/ 167159 w 1457266"/>
                <a:gd name="connsiteY7" fmla="*/ 0 h 1843087"/>
                <a:gd name="connsiteX8" fmla="*/ 0 w 1457266"/>
                <a:gd name="connsiteY8" fmla="*/ 188595 h 1843087"/>
                <a:gd name="connsiteX9" fmla="*/ 0 w 1457266"/>
                <a:gd name="connsiteY9" fmla="*/ 1697355 h 1843087"/>
                <a:gd name="connsiteX10" fmla="*/ 167159 w 1457266"/>
                <a:gd name="connsiteY10" fmla="*/ 1843088 h 1843087"/>
                <a:gd name="connsiteX11" fmla="*/ 1290107 w 1457266"/>
                <a:gd name="connsiteY11" fmla="*/ 1843088 h 1843087"/>
                <a:gd name="connsiteX12" fmla="*/ 1457266 w 1457266"/>
                <a:gd name="connsiteY12" fmla="*/ 1697355 h 1843087"/>
                <a:gd name="connsiteX13" fmla="*/ 1457266 w 1457266"/>
                <a:gd name="connsiteY13" fmla="*/ 724381 h 1843087"/>
                <a:gd name="connsiteX14" fmla="*/ 1285816 w 1457266"/>
                <a:gd name="connsiteY14" fmla="*/ 651515 h 184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266" h="1843087">
                  <a:moveTo>
                    <a:pt x="1285875" y="651510"/>
                  </a:moveTo>
                  <a:lnTo>
                    <a:pt x="1285875" y="1671589"/>
                  </a:lnTo>
                  <a:lnTo>
                    <a:pt x="171450" y="1671589"/>
                  </a:lnTo>
                  <a:lnTo>
                    <a:pt x="171450" y="171450"/>
                  </a:lnTo>
                  <a:lnTo>
                    <a:pt x="852959" y="171450"/>
                  </a:lnTo>
                  <a:cubicBezTo>
                    <a:pt x="844386" y="132874"/>
                    <a:pt x="835814" y="111443"/>
                    <a:pt x="835814" y="68580"/>
                  </a:cubicBezTo>
                  <a:lnTo>
                    <a:pt x="835814" y="0"/>
                  </a:lnTo>
                  <a:lnTo>
                    <a:pt x="167159" y="0"/>
                  </a:lnTo>
                  <a:cubicBezTo>
                    <a:pt x="77148" y="0"/>
                    <a:pt x="0" y="98579"/>
                    <a:pt x="0" y="188595"/>
                  </a:cubicBezTo>
                  <a:lnTo>
                    <a:pt x="0" y="1697355"/>
                  </a:lnTo>
                  <a:cubicBezTo>
                    <a:pt x="0" y="1791653"/>
                    <a:pt x="77153" y="1843088"/>
                    <a:pt x="167159" y="1843088"/>
                  </a:cubicBezTo>
                  <a:lnTo>
                    <a:pt x="1290107" y="1843088"/>
                  </a:lnTo>
                  <a:cubicBezTo>
                    <a:pt x="1384405" y="1843088"/>
                    <a:pt x="1457266" y="1787366"/>
                    <a:pt x="1457266" y="1697355"/>
                  </a:cubicBezTo>
                  <a:lnTo>
                    <a:pt x="1457266" y="724381"/>
                  </a:lnTo>
                  <a:cubicBezTo>
                    <a:pt x="1397259" y="702950"/>
                    <a:pt x="1337251" y="677232"/>
                    <a:pt x="1285816" y="65151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DEBD164-6143-F6DF-5E07-1DF888EFDACD}"/>
                </a:ext>
              </a:extLst>
            </p:cNvPr>
            <p:cNvSpPr/>
            <p:nvPr/>
          </p:nvSpPr>
          <p:spPr>
            <a:xfrm>
              <a:off x="7339012" y="505777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E4C60A-3401-829E-ADE0-E7AB8F43F4C4}"/>
                </a:ext>
              </a:extLst>
            </p:cNvPr>
            <p:cNvSpPr/>
            <p:nvPr/>
          </p:nvSpPr>
          <p:spPr>
            <a:xfrm>
              <a:off x="7339012" y="480060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CED27B-21C0-23E6-A7EA-4F4406390845}"/>
                </a:ext>
              </a:extLst>
            </p:cNvPr>
            <p:cNvSpPr/>
            <p:nvPr/>
          </p:nvSpPr>
          <p:spPr>
            <a:xfrm>
              <a:off x="7339012" y="454342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35D4E4-3BB2-1664-4EA6-076C700949C7}"/>
                </a:ext>
              </a:extLst>
            </p:cNvPr>
            <p:cNvSpPr/>
            <p:nvPr/>
          </p:nvSpPr>
          <p:spPr>
            <a:xfrm>
              <a:off x="7339012" y="428625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A6D9F8-A369-30CD-0880-1DBCEAA1B08A}"/>
                </a:ext>
              </a:extLst>
            </p:cNvPr>
            <p:cNvSpPr/>
            <p:nvPr/>
          </p:nvSpPr>
          <p:spPr>
            <a:xfrm>
              <a:off x="7424757" y="4029075"/>
              <a:ext cx="381481" cy="85725"/>
            </a:xfrm>
            <a:custGeom>
              <a:avLst/>
              <a:gdLst>
                <a:gd name="connsiteX0" fmla="*/ 338619 w 381481"/>
                <a:gd name="connsiteY0" fmla="*/ 85725 h 85725"/>
                <a:gd name="connsiteX1" fmla="*/ 42863 w 381481"/>
                <a:gd name="connsiteY1" fmla="*/ 85725 h 85725"/>
                <a:gd name="connsiteX2" fmla="*/ 0 w 381481"/>
                <a:gd name="connsiteY2" fmla="*/ 42863 h 85725"/>
                <a:gd name="connsiteX3" fmla="*/ 42863 w 381481"/>
                <a:gd name="connsiteY3" fmla="*/ 0 h 85725"/>
                <a:gd name="connsiteX4" fmla="*/ 338619 w 381481"/>
                <a:gd name="connsiteY4" fmla="*/ 0 h 85725"/>
                <a:gd name="connsiteX5" fmla="*/ 381481 w 381481"/>
                <a:gd name="connsiteY5" fmla="*/ 42863 h 85725"/>
                <a:gd name="connsiteX6" fmla="*/ 338619 w 381481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481" h="85725">
                  <a:moveTo>
                    <a:pt x="338619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338619" y="0"/>
                  </a:lnTo>
                  <a:cubicBezTo>
                    <a:pt x="364336" y="0"/>
                    <a:pt x="381481" y="17145"/>
                    <a:pt x="381481" y="42863"/>
                  </a:cubicBezTo>
                  <a:cubicBezTo>
                    <a:pt x="381481" y="68580"/>
                    <a:pt x="360050" y="85725"/>
                    <a:pt x="338619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D7F78A-5117-B850-D176-7D01DD2CB4B3}"/>
                </a:ext>
              </a:extLst>
            </p:cNvPr>
            <p:cNvSpPr/>
            <p:nvPr/>
          </p:nvSpPr>
          <p:spPr>
            <a:xfrm>
              <a:off x="6996087" y="3643361"/>
              <a:ext cx="1457266" cy="1843062"/>
            </a:xfrm>
            <a:custGeom>
              <a:avLst/>
              <a:gdLst>
                <a:gd name="connsiteX0" fmla="*/ 1032986 w 1457266"/>
                <a:gd name="connsiteY0" fmla="*/ 0 h 1843062"/>
                <a:gd name="connsiteX1" fmla="*/ 621506 w 1457266"/>
                <a:gd name="connsiteY1" fmla="*/ 0 h 1843062"/>
                <a:gd name="connsiteX2" fmla="*/ 621506 w 1457266"/>
                <a:gd name="connsiteY2" fmla="*/ 68580 h 1843062"/>
                <a:gd name="connsiteX3" fmla="*/ 591503 w 1457266"/>
                <a:gd name="connsiteY3" fmla="*/ 171450 h 1843062"/>
                <a:gd name="connsiteX4" fmla="*/ 942975 w 1457266"/>
                <a:gd name="connsiteY4" fmla="*/ 171450 h 1843062"/>
                <a:gd name="connsiteX5" fmla="*/ 942975 w 1457266"/>
                <a:gd name="connsiteY5" fmla="*/ 402908 h 1843062"/>
                <a:gd name="connsiteX6" fmla="*/ 1114425 w 1457266"/>
                <a:gd name="connsiteY6" fmla="*/ 557213 h 1843062"/>
                <a:gd name="connsiteX7" fmla="*/ 1285875 w 1457266"/>
                <a:gd name="connsiteY7" fmla="*/ 557213 h 1843062"/>
                <a:gd name="connsiteX8" fmla="*/ 1285875 w 1457266"/>
                <a:gd name="connsiteY8" fmla="*/ 1671638 h 1843062"/>
                <a:gd name="connsiteX9" fmla="*/ 171450 w 1457266"/>
                <a:gd name="connsiteY9" fmla="*/ 1671638 h 1843062"/>
                <a:gd name="connsiteX10" fmla="*/ 171450 w 1457266"/>
                <a:gd name="connsiteY10" fmla="*/ 655772 h 1843062"/>
                <a:gd name="connsiteX11" fmla="*/ 0 w 1457266"/>
                <a:gd name="connsiteY11" fmla="*/ 728638 h 1843062"/>
                <a:gd name="connsiteX12" fmla="*/ 0 w 1457266"/>
                <a:gd name="connsiteY12" fmla="*/ 1697331 h 1843062"/>
                <a:gd name="connsiteX13" fmla="*/ 167159 w 1457266"/>
                <a:gd name="connsiteY13" fmla="*/ 1843063 h 1843062"/>
                <a:gd name="connsiteX14" fmla="*/ 1290107 w 1457266"/>
                <a:gd name="connsiteY14" fmla="*/ 1843063 h 1843062"/>
                <a:gd name="connsiteX15" fmla="*/ 1457266 w 1457266"/>
                <a:gd name="connsiteY15" fmla="*/ 1697331 h 1843062"/>
                <a:gd name="connsiteX16" fmla="*/ 1457266 w 1457266"/>
                <a:gd name="connsiteY16" fmla="*/ 488559 h 184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7266" h="1843062">
                  <a:moveTo>
                    <a:pt x="1032986" y="0"/>
                  </a:moveTo>
                  <a:lnTo>
                    <a:pt x="621506" y="0"/>
                  </a:lnTo>
                  <a:lnTo>
                    <a:pt x="621506" y="68580"/>
                  </a:lnTo>
                  <a:cubicBezTo>
                    <a:pt x="621506" y="128588"/>
                    <a:pt x="612934" y="120015"/>
                    <a:pt x="591503" y="171450"/>
                  </a:cubicBezTo>
                  <a:lnTo>
                    <a:pt x="942975" y="171450"/>
                  </a:lnTo>
                  <a:lnTo>
                    <a:pt x="942975" y="402908"/>
                  </a:lnTo>
                  <a:cubicBezTo>
                    <a:pt x="942975" y="497205"/>
                    <a:pt x="1020128" y="557213"/>
                    <a:pt x="1114425" y="557213"/>
                  </a:cubicBezTo>
                  <a:lnTo>
                    <a:pt x="1285875" y="557213"/>
                  </a:lnTo>
                  <a:lnTo>
                    <a:pt x="1285875" y="1671638"/>
                  </a:lnTo>
                  <a:lnTo>
                    <a:pt x="171450" y="1671638"/>
                  </a:lnTo>
                  <a:lnTo>
                    <a:pt x="171450" y="655772"/>
                  </a:lnTo>
                  <a:cubicBezTo>
                    <a:pt x="120015" y="681489"/>
                    <a:pt x="60008" y="707207"/>
                    <a:pt x="0" y="728638"/>
                  </a:cubicBezTo>
                  <a:lnTo>
                    <a:pt x="0" y="1697331"/>
                  </a:lnTo>
                  <a:cubicBezTo>
                    <a:pt x="0" y="1791628"/>
                    <a:pt x="77153" y="1843063"/>
                    <a:pt x="167159" y="1843063"/>
                  </a:cubicBezTo>
                  <a:lnTo>
                    <a:pt x="1290107" y="1843063"/>
                  </a:lnTo>
                  <a:cubicBezTo>
                    <a:pt x="1384405" y="1843063"/>
                    <a:pt x="1457266" y="1787342"/>
                    <a:pt x="1457266" y="1697331"/>
                  </a:cubicBezTo>
                  <a:lnTo>
                    <a:pt x="1457266" y="488559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7D29099-E62E-3EDE-2FE7-8AB660EF5C5A}"/>
                </a:ext>
              </a:extLst>
            </p:cNvPr>
            <p:cNvSpPr/>
            <p:nvPr/>
          </p:nvSpPr>
          <p:spPr>
            <a:xfrm>
              <a:off x="4081413" y="1371600"/>
              <a:ext cx="642937" cy="85725"/>
            </a:xfrm>
            <a:custGeom>
              <a:avLst/>
              <a:gdLst>
                <a:gd name="connsiteX0" fmla="*/ 600075 w 642937"/>
                <a:gd name="connsiteY0" fmla="*/ 85725 h 85725"/>
                <a:gd name="connsiteX1" fmla="*/ 42863 w 642937"/>
                <a:gd name="connsiteY1" fmla="*/ 85725 h 85725"/>
                <a:gd name="connsiteX2" fmla="*/ 0 w 642937"/>
                <a:gd name="connsiteY2" fmla="*/ 42863 h 85725"/>
                <a:gd name="connsiteX3" fmla="*/ 42863 w 642937"/>
                <a:gd name="connsiteY3" fmla="*/ 0 h 85725"/>
                <a:gd name="connsiteX4" fmla="*/ 600075 w 642937"/>
                <a:gd name="connsiteY4" fmla="*/ 0 h 85725"/>
                <a:gd name="connsiteX5" fmla="*/ 642938 w 642937"/>
                <a:gd name="connsiteY5" fmla="*/ 42863 h 85725"/>
                <a:gd name="connsiteX6" fmla="*/ 600075 w 642937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2937" h="85725">
                  <a:moveTo>
                    <a:pt x="600075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600075" y="0"/>
                  </a:lnTo>
                  <a:cubicBezTo>
                    <a:pt x="625793" y="0"/>
                    <a:pt x="642938" y="17145"/>
                    <a:pt x="642938" y="42863"/>
                  </a:cubicBezTo>
                  <a:cubicBezTo>
                    <a:pt x="642938" y="68580"/>
                    <a:pt x="625793" y="85725"/>
                    <a:pt x="600075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BC61D8-C098-6F31-C8E0-B609C82DDB12}"/>
                </a:ext>
              </a:extLst>
            </p:cNvPr>
            <p:cNvSpPr/>
            <p:nvPr/>
          </p:nvSpPr>
          <p:spPr>
            <a:xfrm>
              <a:off x="4081462" y="111442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F56ED23-5368-64C8-05FB-7CE4B1BAE7D7}"/>
                </a:ext>
              </a:extLst>
            </p:cNvPr>
            <p:cNvSpPr/>
            <p:nvPr/>
          </p:nvSpPr>
          <p:spPr>
            <a:xfrm>
              <a:off x="4081462" y="85725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9E962E-CA0C-FA7D-E24B-1963D95AA937}"/>
                </a:ext>
              </a:extLst>
            </p:cNvPr>
            <p:cNvSpPr/>
            <p:nvPr/>
          </p:nvSpPr>
          <p:spPr>
            <a:xfrm>
              <a:off x="4081462" y="60007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9F5AC0-F664-E7ED-C473-F12DF16083FD}"/>
                </a:ext>
              </a:extLst>
            </p:cNvPr>
            <p:cNvSpPr/>
            <p:nvPr/>
          </p:nvSpPr>
          <p:spPr>
            <a:xfrm>
              <a:off x="4081482" y="342900"/>
              <a:ext cx="467206" cy="85725"/>
            </a:xfrm>
            <a:custGeom>
              <a:avLst/>
              <a:gdLst>
                <a:gd name="connsiteX0" fmla="*/ 424344 w 467206"/>
                <a:gd name="connsiteY0" fmla="*/ 85725 h 85725"/>
                <a:gd name="connsiteX1" fmla="*/ 42863 w 467206"/>
                <a:gd name="connsiteY1" fmla="*/ 85725 h 85725"/>
                <a:gd name="connsiteX2" fmla="*/ 0 w 467206"/>
                <a:gd name="connsiteY2" fmla="*/ 42863 h 85725"/>
                <a:gd name="connsiteX3" fmla="*/ 42863 w 467206"/>
                <a:gd name="connsiteY3" fmla="*/ 0 h 85725"/>
                <a:gd name="connsiteX4" fmla="*/ 424344 w 467206"/>
                <a:gd name="connsiteY4" fmla="*/ 0 h 85725"/>
                <a:gd name="connsiteX5" fmla="*/ 467206 w 467206"/>
                <a:gd name="connsiteY5" fmla="*/ 42863 h 85725"/>
                <a:gd name="connsiteX6" fmla="*/ 424344 w 467206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06" h="85725">
                  <a:moveTo>
                    <a:pt x="424344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424344" y="0"/>
                  </a:lnTo>
                  <a:cubicBezTo>
                    <a:pt x="450061" y="0"/>
                    <a:pt x="467206" y="17145"/>
                    <a:pt x="467206" y="42863"/>
                  </a:cubicBezTo>
                  <a:cubicBezTo>
                    <a:pt x="467206" y="68580"/>
                    <a:pt x="445775" y="85725"/>
                    <a:pt x="424344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0EC302-072E-BBF9-BE45-FC3B091F4579}"/>
                </a:ext>
              </a:extLst>
            </p:cNvPr>
            <p:cNvSpPr/>
            <p:nvPr/>
          </p:nvSpPr>
          <p:spPr>
            <a:xfrm>
              <a:off x="3738601" y="39"/>
              <a:ext cx="1457315" cy="1800166"/>
            </a:xfrm>
            <a:custGeom>
              <a:avLst/>
              <a:gdLst>
                <a:gd name="connsiteX0" fmla="*/ 835804 w 1457315"/>
                <a:gd name="connsiteY0" fmla="*/ 1757372 h 1800166"/>
                <a:gd name="connsiteX1" fmla="*/ 844377 w 1457315"/>
                <a:gd name="connsiteY1" fmla="*/ 1757372 h 1800166"/>
                <a:gd name="connsiteX2" fmla="*/ 870094 w 1457315"/>
                <a:gd name="connsiteY2" fmla="*/ 1628785 h 1800166"/>
                <a:gd name="connsiteX3" fmla="*/ 171440 w 1457315"/>
                <a:gd name="connsiteY3" fmla="*/ 1628785 h 1800166"/>
                <a:gd name="connsiteX4" fmla="*/ 171440 w 1457315"/>
                <a:gd name="connsiteY4" fmla="*/ 171460 h 1800166"/>
                <a:gd name="connsiteX5" fmla="*/ 942965 w 1457315"/>
                <a:gd name="connsiteY5" fmla="*/ 171460 h 1800166"/>
                <a:gd name="connsiteX6" fmla="*/ 942965 w 1457315"/>
                <a:gd name="connsiteY6" fmla="*/ 338619 h 1800166"/>
                <a:gd name="connsiteX7" fmla="*/ 1114415 w 1457315"/>
                <a:gd name="connsiteY7" fmla="*/ 510069 h 1800166"/>
                <a:gd name="connsiteX8" fmla="*/ 1285865 w 1457315"/>
                <a:gd name="connsiteY8" fmla="*/ 510069 h 1800166"/>
                <a:gd name="connsiteX9" fmla="*/ 1285865 w 1457315"/>
                <a:gd name="connsiteY9" fmla="*/ 1191578 h 1800166"/>
                <a:gd name="connsiteX10" fmla="*/ 1457315 w 1457315"/>
                <a:gd name="connsiteY10" fmla="*/ 1114425 h 1800166"/>
                <a:gd name="connsiteX11" fmla="*/ 1457315 w 1457315"/>
                <a:gd name="connsiteY11" fmla="*/ 424334 h 1800166"/>
                <a:gd name="connsiteX12" fmla="*/ 1032981 w 1457315"/>
                <a:gd name="connsiteY12" fmla="*/ 0 h 1800166"/>
                <a:gd name="connsiteX13" fmla="*/ 167159 w 1457315"/>
                <a:gd name="connsiteY13" fmla="*/ 0 h 1800166"/>
                <a:gd name="connsiteX14" fmla="*/ 0 w 1457315"/>
                <a:gd name="connsiteY14" fmla="*/ 167159 h 1800166"/>
                <a:gd name="connsiteX15" fmla="*/ 0 w 1457315"/>
                <a:gd name="connsiteY15" fmla="*/ 1633007 h 1800166"/>
                <a:gd name="connsiteX16" fmla="*/ 167159 w 1457315"/>
                <a:gd name="connsiteY16" fmla="*/ 1800166 h 1800166"/>
                <a:gd name="connsiteX17" fmla="*/ 835814 w 1457315"/>
                <a:gd name="connsiteY17" fmla="*/ 1800166 h 18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7315" h="1800166">
                  <a:moveTo>
                    <a:pt x="835804" y="1757372"/>
                  </a:moveTo>
                  <a:lnTo>
                    <a:pt x="844377" y="1757372"/>
                  </a:lnTo>
                  <a:cubicBezTo>
                    <a:pt x="848663" y="1714510"/>
                    <a:pt x="857235" y="1671647"/>
                    <a:pt x="870094" y="1628785"/>
                  </a:cubicBezTo>
                  <a:lnTo>
                    <a:pt x="171440" y="1628785"/>
                  </a:lnTo>
                  <a:lnTo>
                    <a:pt x="171440" y="171460"/>
                  </a:lnTo>
                  <a:lnTo>
                    <a:pt x="942965" y="171460"/>
                  </a:lnTo>
                  <a:lnTo>
                    <a:pt x="942965" y="338619"/>
                  </a:lnTo>
                  <a:cubicBezTo>
                    <a:pt x="942965" y="432916"/>
                    <a:pt x="1020118" y="510069"/>
                    <a:pt x="1114415" y="510069"/>
                  </a:cubicBezTo>
                  <a:lnTo>
                    <a:pt x="1285865" y="510069"/>
                  </a:lnTo>
                  <a:lnTo>
                    <a:pt x="1285865" y="1191578"/>
                  </a:lnTo>
                  <a:cubicBezTo>
                    <a:pt x="1337300" y="1161574"/>
                    <a:pt x="1397308" y="1135856"/>
                    <a:pt x="1457315" y="1114425"/>
                  </a:cubicBezTo>
                  <a:lnTo>
                    <a:pt x="1457315" y="424334"/>
                  </a:lnTo>
                  <a:lnTo>
                    <a:pt x="1032981" y="0"/>
                  </a:lnTo>
                  <a:lnTo>
                    <a:pt x="167159" y="0"/>
                  </a:lnTo>
                  <a:cubicBezTo>
                    <a:pt x="77148" y="0"/>
                    <a:pt x="0" y="77153"/>
                    <a:pt x="0" y="167159"/>
                  </a:cubicBezTo>
                  <a:lnTo>
                    <a:pt x="0" y="1633007"/>
                  </a:lnTo>
                  <a:cubicBezTo>
                    <a:pt x="0" y="1727305"/>
                    <a:pt x="77153" y="1800166"/>
                    <a:pt x="167159" y="1800166"/>
                  </a:cubicBezTo>
                  <a:lnTo>
                    <a:pt x="835814" y="1800166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6FBF6F9-A8F4-B57C-592E-789254404A1A}"/>
                </a:ext>
              </a:extLst>
            </p:cNvPr>
            <p:cNvSpPr/>
            <p:nvPr/>
          </p:nvSpPr>
          <p:spPr>
            <a:xfrm>
              <a:off x="7510462" y="1371600"/>
              <a:ext cx="600075" cy="85725"/>
            </a:xfrm>
            <a:custGeom>
              <a:avLst/>
              <a:gdLst>
                <a:gd name="connsiteX0" fmla="*/ 557213 w 600075"/>
                <a:gd name="connsiteY0" fmla="*/ 85725 h 85725"/>
                <a:gd name="connsiteX1" fmla="*/ 42863 w 600075"/>
                <a:gd name="connsiteY1" fmla="*/ 85725 h 85725"/>
                <a:gd name="connsiteX2" fmla="*/ 0 w 600075"/>
                <a:gd name="connsiteY2" fmla="*/ 42863 h 85725"/>
                <a:gd name="connsiteX3" fmla="*/ 42863 w 600075"/>
                <a:gd name="connsiteY3" fmla="*/ 0 h 85725"/>
                <a:gd name="connsiteX4" fmla="*/ 557213 w 600075"/>
                <a:gd name="connsiteY4" fmla="*/ 0 h 85725"/>
                <a:gd name="connsiteX5" fmla="*/ 600075 w 600075"/>
                <a:gd name="connsiteY5" fmla="*/ 42863 h 85725"/>
                <a:gd name="connsiteX6" fmla="*/ 557213 w 60007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85725">
                  <a:moveTo>
                    <a:pt x="55721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557213" y="0"/>
                  </a:lnTo>
                  <a:cubicBezTo>
                    <a:pt x="582930" y="0"/>
                    <a:pt x="600075" y="17145"/>
                    <a:pt x="600075" y="42863"/>
                  </a:cubicBezTo>
                  <a:cubicBezTo>
                    <a:pt x="600075" y="68580"/>
                    <a:pt x="582930" y="85725"/>
                    <a:pt x="55721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DCC5A80-7C49-4A44-36A5-16F874624EDA}"/>
                </a:ext>
              </a:extLst>
            </p:cNvPr>
            <p:cNvSpPr/>
            <p:nvPr/>
          </p:nvSpPr>
          <p:spPr>
            <a:xfrm>
              <a:off x="7339012" y="111442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54B12C-74C0-FB15-16B1-876D37240783}"/>
                </a:ext>
              </a:extLst>
            </p:cNvPr>
            <p:cNvSpPr/>
            <p:nvPr/>
          </p:nvSpPr>
          <p:spPr>
            <a:xfrm>
              <a:off x="7339012" y="857250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8EBEEF-DA53-19E5-CBEF-A96DDE625DB0}"/>
                </a:ext>
              </a:extLst>
            </p:cNvPr>
            <p:cNvSpPr/>
            <p:nvPr/>
          </p:nvSpPr>
          <p:spPr>
            <a:xfrm>
              <a:off x="7339012" y="600075"/>
              <a:ext cx="771525" cy="85725"/>
            </a:xfrm>
            <a:custGeom>
              <a:avLst/>
              <a:gdLst>
                <a:gd name="connsiteX0" fmla="*/ 728663 w 771525"/>
                <a:gd name="connsiteY0" fmla="*/ 85725 h 85725"/>
                <a:gd name="connsiteX1" fmla="*/ 42863 w 771525"/>
                <a:gd name="connsiteY1" fmla="*/ 85725 h 85725"/>
                <a:gd name="connsiteX2" fmla="*/ 0 w 771525"/>
                <a:gd name="connsiteY2" fmla="*/ 42863 h 85725"/>
                <a:gd name="connsiteX3" fmla="*/ 42863 w 771525"/>
                <a:gd name="connsiteY3" fmla="*/ 0 h 85725"/>
                <a:gd name="connsiteX4" fmla="*/ 728663 w 771525"/>
                <a:gd name="connsiteY4" fmla="*/ 0 h 85725"/>
                <a:gd name="connsiteX5" fmla="*/ 771525 w 771525"/>
                <a:gd name="connsiteY5" fmla="*/ 42863 h 85725"/>
                <a:gd name="connsiteX6" fmla="*/ 728663 w 771525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5" h="85725">
                  <a:moveTo>
                    <a:pt x="728663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728663" y="0"/>
                  </a:lnTo>
                  <a:cubicBezTo>
                    <a:pt x="754380" y="0"/>
                    <a:pt x="771525" y="17145"/>
                    <a:pt x="771525" y="42863"/>
                  </a:cubicBezTo>
                  <a:cubicBezTo>
                    <a:pt x="771525" y="68580"/>
                    <a:pt x="754380" y="85725"/>
                    <a:pt x="728663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B7B86A8-E219-0751-5436-BDF98F92C888}"/>
                </a:ext>
              </a:extLst>
            </p:cNvPr>
            <p:cNvSpPr/>
            <p:nvPr/>
          </p:nvSpPr>
          <p:spPr>
            <a:xfrm>
              <a:off x="7339032" y="342900"/>
              <a:ext cx="467206" cy="85725"/>
            </a:xfrm>
            <a:custGeom>
              <a:avLst/>
              <a:gdLst>
                <a:gd name="connsiteX0" fmla="*/ 424344 w 467206"/>
                <a:gd name="connsiteY0" fmla="*/ 85725 h 85725"/>
                <a:gd name="connsiteX1" fmla="*/ 42863 w 467206"/>
                <a:gd name="connsiteY1" fmla="*/ 85725 h 85725"/>
                <a:gd name="connsiteX2" fmla="*/ 0 w 467206"/>
                <a:gd name="connsiteY2" fmla="*/ 42863 h 85725"/>
                <a:gd name="connsiteX3" fmla="*/ 42863 w 467206"/>
                <a:gd name="connsiteY3" fmla="*/ 0 h 85725"/>
                <a:gd name="connsiteX4" fmla="*/ 424344 w 467206"/>
                <a:gd name="connsiteY4" fmla="*/ 0 h 85725"/>
                <a:gd name="connsiteX5" fmla="*/ 467206 w 467206"/>
                <a:gd name="connsiteY5" fmla="*/ 42863 h 85725"/>
                <a:gd name="connsiteX6" fmla="*/ 424344 w 467206"/>
                <a:gd name="connsiteY6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06" h="85725">
                  <a:moveTo>
                    <a:pt x="424344" y="85725"/>
                  </a:moveTo>
                  <a:lnTo>
                    <a:pt x="42863" y="85725"/>
                  </a:lnTo>
                  <a:cubicBezTo>
                    <a:pt x="17145" y="85725"/>
                    <a:pt x="0" y="68580"/>
                    <a:pt x="0" y="42863"/>
                  </a:cubicBezTo>
                  <a:cubicBezTo>
                    <a:pt x="0" y="17145"/>
                    <a:pt x="17145" y="0"/>
                    <a:pt x="42863" y="0"/>
                  </a:cubicBezTo>
                  <a:lnTo>
                    <a:pt x="424344" y="0"/>
                  </a:lnTo>
                  <a:cubicBezTo>
                    <a:pt x="450061" y="0"/>
                    <a:pt x="467206" y="17145"/>
                    <a:pt x="467206" y="42863"/>
                  </a:cubicBezTo>
                  <a:cubicBezTo>
                    <a:pt x="467206" y="68580"/>
                    <a:pt x="445775" y="85725"/>
                    <a:pt x="424344" y="85725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492A8E6-5D6E-6044-FCCE-BB11723B1CD2}"/>
                </a:ext>
              </a:extLst>
            </p:cNvPr>
            <p:cNvSpPr/>
            <p:nvPr/>
          </p:nvSpPr>
          <p:spPr>
            <a:xfrm>
              <a:off x="6996092" y="0"/>
              <a:ext cx="1457325" cy="1800234"/>
            </a:xfrm>
            <a:custGeom>
              <a:avLst/>
              <a:gdLst>
                <a:gd name="connsiteX0" fmla="*/ 1032981 w 1457325"/>
                <a:gd name="connsiteY0" fmla="*/ 0 h 1800234"/>
                <a:gd name="connsiteX1" fmla="*/ 167159 w 1457325"/>
                <a:gd name="connsiteY1" fmla="*/ 0 h 1800234"/>
                <a:gd name="connsiteX2" fmla="*/ 0 w 1457325"/>
                <a:gd name="connsiteY2" fmla="*/ 167159 h 1800234"/>
                <a:gd name="connsiteX3" fmla="*/ 0 w 1457325"/>
                <a:gd name="connsiteY3" fmla="*/ 1071553 h 1800234"/>
                <a:gd name="connsiteX4" fmla="*/ 171450 w 1457325"/>
                <a:gd name="connsiteY4" fmla="*/ 1148705 h 1800234"/>
                <a:gd name="connsiteX5" fmla="*/ 171450 w 1457325"/>
                <a:gd name="connsiteY5" fmla="*/ 171440 h 1800234"/>
                <a:gd name="connsiteX6" fmla="*/ 942975 w 1457325"/>
                <a:gd name="connsiteY6" fmla="*/ 171440 h 1800234"/>
                <a:gd name="connsiteX7" fmla="*/ 942975 w 1457325"/>
                <a:gd name="connsiteY7" fmla="*/ 338599 h 1800234"/>
                <a:gd name="connsiteX8" fmla="*/ 1114425 w 1457325"/>
                <a:gd name="connsiteY8" fmla="*/ 510049 h 1800234"/>
                <a:gd name="connsiteX9" fmla="*/ 1285875 w 1457325"/>
                <a:gd name="connsiteY9" fmla="*/ 510049 h 1800234"/>
                <a:gd name="connsiteX10" fmla="*/ 1285875 w 1457325"/>
                <a:gd name="connsiteY10" fmla="*/ 1628785 h 1800234"/>
                <a:gd name="connsiteX11" fmla="*/ 604366 w 1457325"/>
                <a:gd name="connsiteY11" fmla="*/ 1628785 h 1800234"/>
                <a:gd name="connsiteX12" fmla="*/ 617225 w 1457325"/>
                <a:gd name="connsiteY12" fmla="*/ 1705937 h 1800234"/>
                <a:gd name="connsiteX13" fmla="*/ 621511 w 1457325"/>
                <a:gd name="connsiteY13" fmla="*/ 1714510 h 1800234"/>
                <a:gd name="connsiteX14" fmla="*/ 621511 w 1457325"/>
                <a:gd name="connsiteY14" fmla="*/ 1800235 h 1800234"/>
                <a:gd name="connsiteX15" fmla="*/ 1290166 w 1457325"/>
                <a:gd name="connsiteY15" fmla="*/ 1800235 h 1800234"/>
                <a:gd name="connsiteX16" fmla="*/ 1457325 w 1457325"/>
                <a:gd name="connsiteY16" fmla="*/ 1633076 h 1800234"/>
                <a:gd name="connsiteX17" fmla="*/ 1457325 w 1457325"/>
                <a:gd name="connsiteY17" fmla="*/ 424304 h 180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7325" h="1800234">
                  <a:moveTo>
                    <a:pt x="1032981" y="0"/>
                  </a:moveTo>
                  <a:lnTo>
                    <a:pt x="167159" y="0"/>
                  </a:lnTo>
                  <a:cubicBezTo>
                    <a:pt x="77148" y="0"/>
                    <a:pt x="0" y="77153"/>
                    <a:pt x="0" y="167159"/>
                  </a:cubicBezTo>
                  <a:lnTo>
                    <a:pt x="0" y="1071553"/>
                  </a:lnTo>
                  <a:cubicBezTo>
                    <a:pt x="60008" y="1097270"/>
                    <a:pt x="120015" y="1122988"/>
                    <a:pt x="171450" y="1148705"/>
                  </a:cubicBezTo>
                  <a:lnTo>
                    <a:pt x="171450" y="171440"/>
                  </a:lnTo>
                  <a:lnTo>
                    <a:pt x="942975" y="171440"/>
                  </a:lnTo>
                  <a:lnTo>
                    <a:pt x="942975" y="338599"/>
                  </a:lnTo>
                  <a:cubicBezTo>
                    <a:pt x="942975" y="432897"/>
                    <a:pt x="1020128" y="510049"/>
                    <a:pt x="1114425" y="510049"/>
                  </a:cubicBezTo>
                  <a:lnTo>
                    <a:pt x="1285875" y="510049"/>
                  </a:lnTo>
                  <a:lnTo>
                    <a:pt x="1285875" y="1628785"/>
                  </a:lnTo>
                  <a:lnTo>
                    <a:pt x="604366" y="1628785"/>
                  </a:lnTo>
                  <a:cubicBezTo>
                    <a:pt x="612939" y="1654502"/>
                    <a:pt x="617225" y="1680220"/>
                    <a:pt x="617225" y="1705937"/>
                  </a:cubicBezTo>
                  <a:lnTo>
                    <a:pt x="621511" y="1714510"/>
                  </a:lnTo>
                  <a:lnTo>
                    <a:pt x="621511" y="1800235"/>
                  </a:lnTo>
                  <a:lnTo>
                    <a:pt x="1290166" y="1800235"/>
                  </a:lnTo>
                  <a:cubicBezTo>
                    <a:pt x="1384464" y="1800235"/>
                    <a:pt x="1457325" y="1723082"/>
                    <a:pt x="1457325" y="1633076"/>
                  </a:cubicBezTo>
                  <a:lnTo>
                    <a:pt x="1457325" y="424304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1A32289-E163-2BFD-E27C-0187A58557D7}"/>
                </a:ext>
              </a:extLst>
            </p:cNvPr>
            <p:cNvSpPr/>
            <p:nvPr/>
          </p:nvSpPr>
          <p:spPr>
            <a:xfrm>
              <a:off x="4797290" y="1183005"/>
              <a:ext cx="2606040" cy="1320165"/>
            </a:xfrm>
            <a:custGeom>
              <a:avLst/>
              <a:gdLst>
                <a:gd name="connsiteX0" fmla="*/ 1303020 w 2606040"/>
                <a:gd name="connsiteY0" fmla="*/ 171450 h 1320165"/>
                <a:gd name="connsiteX1" fmla="*/ 2434590 w 2606040"/>
                <a:gd name="connsiteY1" fmla="*/ 660083 h 1320165"/>
                <a:gd name="connsiteX2" fmla="*/ 1303020 w 2606040"/>
                <a:gd name="connsiteY2" fmla="*/ 1148715 h 1320165"/>
                <a:gd name="connsiteX3" fmla="*/ 171450 w 2606040"/>
                <a:gd name="connsiteY3" fmla="*/ 660083 h 1320165"/>
                <a:gd name="connsiteX4" fmla="*/ 1303020 w 2606040"/>
                <a:gd name="connsiteY4" fmla="*/ 171450 h 1320165"/>
                <a:gd name="connsiteX5" fmla="*/ 1303020 w 2606040"/>
                <a:gd name="connsiteY5" fmla="*/ 0 h 1320165"/>
                <a:gd name="connsiteX6" fmla="*/ 0 w 2606040"/>
                <a:gd name="connsiteY6" fmla="*/ 660083 h 1320165"/>
                <a:gd name="connsiteX7" fmla="*/ 1303020 w 2606040"/>
                <a:gd name="connsiteY7" fmla="*/ 1320165 h 1320165"/>
                <a:gd name="connsiteX8" fmla="*/ 2606040 w 2606040"/>
                <a:gd name="connsiteY8" fmla="*/ 660083 h 1320165"/>
                <a:gd name="connsiteX9" fmla="*/ 1303020 w 2606040"/>
                <a:gd name="connsiteY9" fmla="*/ 0 h 132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6040" h="1320165">
                  <a:moveTo>
                    <a:pt x="1303020" y="171450"/>
                  </a:moveTo>
                  <a:cubicBezTo>
                    <a:pt x="1950239" y="171450"/>
                    <a:pt x="2434590" y="428625"/>
                    <a:pt x="2434590" y="660083"/>
                  </a:cubicBezTo>
                  <a:cubicBezTo>
                    <a:pt x="2434590" y="891540"/>
                    <a:pt x="1950239" y="1148715"/>
                    <a:pt x="1303020" y="1148715"/>
                  </a:cubicBezTo>
                  <a:cubicBezTo>
                    <a:pt x="655801" y="1148715"/>
                    <a:pt x="171450" y="891540"/>
                    <a:pt x="171450" y="660083"/>
                  </a:cubicBezTo>
                  <a:cubicBezTo>
                    <a:pt x="171450" y="428625"/>
                    <a:pt x="655801" y="171450"/>
                    <a:pt x="1303020" y="171450"/>
                  </a:cubicBezTo>
                  <a:moveTo>
                    <a:pt x="1303020" y="0"/>
                  </a:moveTo>
                  <a:cubicBezTo>
                    <a:pt x="582930" y="0"/>
                    <a:pt x="0" y="295756"/>
                    <a:pt x="0" y="660083"/>
                  </a:cubicBezTo>
                  <a:cubicBezTo>
                    <a:pt x="0" y="1024409"/>
                    <a:pt x="582930" y="1320165"/>
                    <a:pt x="1303020" y="1320165"/>
                  </a:cubicBezTo>
                  <a:cubicBezTo>
                    <a:pt x="2023110" y="1320165"/>
                    <a:pt x="2606040" y="1024409"/>
                    <a:pt x="2606040" y="660083"/>
                  </a:cubicBezTo>
                  <a:cubicBezTo>
                    <a:pt x="2606040" y="291465"/>
                    <a:pt x="2023110" y="0"/>
                    <a:pt x="1303020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D7D5F82-DDD9-C41C-381E-44055C3EBF0F}"/>
                </a:ext>
              </a:extLst>
            </p:cNvPr>
            <p:cNvSpPr/>
            <p:nvPr/>
          </p:nvSpPr>
          <p:spPr>
            <a:xfrm>
              <a:off x="4788669" y="2173182"/>
              <a:ext cx="2614661" cy="1195858"/>
            </a:xfrm>
            <a:custGeom>
              <a:avLst/>
              <a:gdLst>
                <a:gd name="connsiteX0" fmla="*/ 171450 w 2614661"/>
                <a:gd name="connsiteY0" fmla="*/ 475769 h 1195858"/>
                <a:gd name="connsiteX1" fmla="*/ 1311642 w 2614661"/>
                <a:gd name="connsiteY1" fmla="*/ 720090 h 1195858"/>
                <a:gd name="connsiteX2" fmla="*/ 2443212 w 2614661"/>
                <a:gd name="connsiteY2" fmla="*/ 475769 h 1195858"/>
                <a:gd name="connsiteX3" fmla="*/ 2443212 w 2614661"/>
                <a:gd name="connsiteY3" fmla="*/ 578639 h 1195858"/>
                <a:gd name="connsiteX4" fmla="*/ 1311642 w 2614661"/>
                <a:gd name="connsiteY4" fmla="*/ 1024409 h 1195858"/>
                <a:gd name="connsiteX5" fmla="*/ 171450 w 2614661"/>
                <a:gd name="connsiteY5" fmla="*/ 578639 h 1195858"/>
                <a:gd name="connsiteX6" fmla="*/ 171450 w 2614661"/>
                <a:gd name="connsiteY6" fmla="*/ 475769 h 1195858"/>
                <a:gd name="connsiteX7" fmla="*/ 2614662 w 2614661"/>
                <a:gd name="connsiteY7" fmla="*/ 0 h 1195858"/>
                <a:gd name="connsiteX8" fmla="*/ 1311642 w 2614661"/>
                <a:gd name="connsiteY8" fmla="*/ 552931 h 1195858"/>
                <a:gd name="connsiteX9" fmla="*/ 0 w 2614661"/>
                <a:gd name="connsiteY9" fmla="*/ 0 h 1195858"/>
                <a:gd name="connsiteX10" fmla="*/ 0 w 2614661"/>
                <a:gd name="connsiteY10" fmla="*/ 578639 h 1195858"/>
                <a:gd name="connsiteX11" fmla="*/ 1311642 w 2614661"/>
                <a:gd name="connsiteY11" fmla="*/ 1195859 h 1195858"/>
                <a:gd name="connsiteX12" fmla="*/ 2614662 w 2614661"/>
                <a:gd name="connsiteY12" fmla="*/ 578639 h 11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4661" h="1195858">
                  <a:moveTo>
                    <a:pt x="171450" y="475769"/>
                  </a:moveTo>
                  <a:cubicBezTo>
                    <a:pt x="432916" y="630074"/>
                    <a:pt x="827251" y="720090"/>
                    <a:pt x="1311642" y="720090"/>
                  </a:cubicBezTo>
                  <a:cubicBezTo>
                    <a:pt x="1791702" y="720090"/>
                    <a:pt x="2181746" y="630079"/>
                    <a:pt x="2443212" y="475769"/>
                  </a:cubicBezTo>
                  <a:lnTo>
                    <a:pt x="2443212" y="578639"/>
                  </a:lnTo>
                  <a:cubicBezTo>
                    <a:pt x="2443212" y="792951"/>
                    <a:pt x="1988869" y="1024409"/>
                    <a:pt x="1311642" y="1024409"/>
                  </a:cubicBezTo>
                  <a:cubicBezTo>
                    <a:pt x="630133" y="1024409"/>
                    <a:pt x="171450" y="792951"/>
                    <a:pt x="171450" y="578639"/>
                  </a:cubicBezTo>
                  <a:lnTo>
                    <a:pt x="171450" y="475769"/>
                  </a:lnTo>
                  <a:moveTo>
                    <a:pt x="2614662" y="0"/>
                  </a:moveTo>
                  <a:cubicBezTo>
                    <a:pt x="2571799" y="342900"/>
                    <a:pt x="2001733" y="552931"/>
                    <a:pt x="1311642" y="552931"/>
                  </a:cubicBezTo>
                  <a:cubicBezTo>
                    <a:pt x="621551" y="552931"/>
                    <a:pt x="47222" y="342900"/>
                    <a:pt x="0" y="0"/>
                  </a:cubicBezTo>
                  <a:lnTo>
                    <a:pt x="0" y="578639"/>
                  </a:lnTo>
                  <a:cubicBezTo>
                    <a:pt x="0" y="942975"/>
                    <a:pt x="591503" y="1195859"/>
                    <a:pt x="1311642" y="1195859"/>
                  </a:cubicBezTo>
                  <a:cubicBezTo>
                    <a:pt x="2031781" y="1195859"/>
                    <a:pt x="2614662" y="942975"/>
                    <a:pt x="2614662" y="57863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A4F3304-E672-142B-76DD-CBCC12D0A8EC}"/>
                </a:ext>
              </a:extLst>
            </p:cNvPr>
            <p:cNvSpPr/>
            <p:nvPr/>
          </p:nvSpPr>
          <p:spPr>
            <a:xfrm>
              <a:off x="4788669" y="3026121"/>
              <a:ext cx="2614661" cy="1195858"/>
            </a:xfrm>
            <a:custGeom>
              <a:avLst/>
              <a:gdLst>
                <a:gd name="connsiteX0" fmla="*/ 171450 w 2614661"/>
                <a:gd name="connsiteY0" fmla="*/ 475769 h 1195858"/>
                <a:gd name="connsiteX1" fmla="*/ 1311642 w 2614661"/>
                <a:gd name="connsiteY1" fmla="*/ 720090 h 1195858"/>
                <a:gd name="connsiteX2" fmla="*/ 2443212 w 2614661"/>
                <a:gd name="connsiteY2" fmla="*/ 475769 h 1195858"/>
                <a:gd name="connsiteX3" fmla="*/ 2443212 w 2614661"/>
                <a:gd name="connsiteY3" fmla="*/ 578639 h 1195858"/>
                <a:gd name="connsiteX4" fmla="*/ 1311642 w 2614661"/>
                <a:gd name="connsiteY4" fmla="*/ 1024409 h 1195858"/>
                <a:gd name="connsiteX5" fmla="*/ 171450 w 2614661"/>
                <a:gd name="connsiteY5" fmla="*/ 578639 h 1195858"/>
                <a:gd name="connsiteX6" fmla="*/ 171450 w 2614661"/>
                <a:gd name="connsiteY6" fmla="*/ 475769 h 1195858"/>
                <a:gd name="connsiteX7" fmla="*/ 2614662 w 2614661"/>
                <a:gd name="connsiteY7" fmla="*/ 0 h 1195858"/>
                <a:gd name="connsiteX8" fmla="*/ 1311642 w 2614661"/>
                <a:gd name="connsiteY8" fmla="*/ 552931 h 1195858"/>
                <a:gd name="connsiteX9" fmla="*/ 0 w 2614661"/>
                <a:gd name="connsiteY9" fmla="*/ 0 h 1195858"/>
                <a:gd name="connsiteX10" fmla="*/ 0 w 2614661"/>
                <a:gd name="connsiteY10" fmla="*/ 578639 h 1195858"/>
                <a:gd name="connsiteX11" fmla="*/ 1311642 w 2614661"/>
                <a:gd name="connsiteY11" fmla="*/ 1195859 h 1195858"/>
                <a:gd name="connsiteX12" fmla="*/ 2614662 w 2614661"/>
                <a:gd name="connsiteY12" fmla="*/ 578639 h 11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4661" h="1195858">
                  <a:moveTo>
                    <a:pt x="171450" y="475769"/>
                  </a:moveTo>
                  <a:cubicBezTo>
                    <a:pt x="432916" y="630074"/>
                    <a:pt x="827251" y="720090"/>
                    <a:pt x="1311642" y="720090"/>
                  </a:cubicBezTo>
                  <a:cubicBezTo>
                    <a:pt x="1791702" y="720090"/>
                    <a:pt x="2181746" y="630079"/>
                    <a:pt x="2443212" y="475769"/>
                  </a:cubicBezTo>
                  <a:lnTo>
                    <a:pt x="2443212" y="578639"/>
                  </a:lnTo>
                  <a:cubicBezTo>
                    <a:pt x="2443212" y="792951"/>
                    <a:pt x="1988869" y="1024409"/>
                    <a:pt x="1311642" y="1024409"/>
                  </a:cubicBezTo>
                  <a:cubicBezTo>
                    <a:pt x="630133" y="1024409"/>
                    <a:pt x="171450" y="792951"/>
                    <a:pt x="171450" y="578639"/>
                  </a:cubicBezTo>
                  <a:lnTo>
                    <a:pt x="171450" y="475769"/>
                  </a:lnTo>
                  <a:moveTo>
                    <a:pt x="2614662" y="0"/>
                  </a:moveTo>
                  <a:cubicBezTo>
                    <a:pt x="2571799" y="342900"/>
                    <a:pt x="2001733" y="552931"/>
                    <a:pt x="1311642" y="552931"/>
                  </a:cubicBezTo>
                  <a:cubicBezTo>
                    <a:pt x="621551" y="552931"/>
                    <a:pt x="47222" y="342900"/>
                    <a:pt x="0" y="0"/>
                  </a:cubicBezTo>
                  <a:lnTo>
                    <a:pt x="0" y="578639"/>
                  </a:lnTo>
                  <a:cubicBezTo>
                    <a:pt x="0" y="942975"/>
                    <a:pt x="591503" y="1195859"/>
                    <a:pt x="1311642" y="1195859"/>
                  </a:cubicBezTo>
                  <a:cubicBezTo>
                    <a:pt x="2031781" y="1195859"/>
                    <a:pt x="2614662" y="942975"/>
                    <a:pt x="2614662" y="57863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BAC66BC-B21D-0DC2-E849-A7B56575054E}"/>
              </a:ext>
            </a:extLst>
          </p:cNvPr>
          <p:cNvSpPr>
            <a:spLocks noChangeAspect="1"/>
          </p:cNvSpPr>
          <p:nvPr/>
        </p:nvSpPr>
        <p:spPr>
          <a:xfrm>
            <a:off x="1994104" y="5669445"/>
            <a:ext cx="688037" cy="1080000"/>
          </a:xfrm>
          <a:custGeom>
            <a:avLst/>
            <a:gdLst>
              <a:gd name="connsiteX0" fmla="*/ 455303 w 3311134"/>
              <a:gd name="connsiteY0" fmla="*/ 163 h 5197429"/>
              <a:gd name="connsiteX1" fmla="*/ 0 w 3311134"/>
              <a:gd name="connsiteY1" fmla="*/ 455534 h 5197429"/>
              <a:gd name="connsiteX2" fmla="*/ 0 w 3311134"/>
              <a:gd name="connsiteY2" fmla="*/ 4741980 h 5197429"/>
              <a:gd name="connsiteX3" fmla="*/ 455303 w 3311134"/>
              <a:gd name="connsiteY3" fmla="*/ 5197430 h 5197429"/>
              <a:gd name="connsiteX4" fmla="*/ 2855799 w 3311134"/>
              <a:gd name="connsiteY4" fmla="*/ 5197430 h 5197429"/>
              <a:gd name="connsiteX5" fmla="*/ 3311023 w 3311134"/>
              <a:gd name="connsiteY5" fmla="*/ 4741980 h 5197429"/>
              <a:gd name="connsiteX6" fmla="*/ 3311023 w 3311134"/>
              <a:gd name="connsiteY6" fmla="*/ 800883 h 5197429"/>
              <a:gd name="connsiteX7" fmla="*/ 3303292 w 3311134"/>
              <a:gd name="connsiteY7" fmla="*/ 779452 h 5197429"/>
              <a:gd name="connsiteX8" fmla="*/ 2531767 w 3311134"/>
              <a:gd name="connsiteY8" fmla="*/ 7966 h 5197429"/>
              <a:gd name="connsiteX9" fmla="*/ 2525338 w 3311134"/>
              <a:gd name="connsiteY9" fmla="*/ 3259 h 5197429"/>
              <a:gd name="connsiteX10" fmla="*/ 2522889 w 3311134"/>
              <a:gd name="connsiteY10" fmla="*/ 2034 h 5197429"/>
              <a:gd name="connsiteX11" fmla="*/ 2517761 w 3311134"/>
              <a:gd name="connsiteY11" fmla="*/ 389 h 5197429"/>
              <a:gd name="connsiteX12" fmla="*/ 2512747 w 3311134"/>
              <a:gd name="connsiteY12" fmla="*/ 6 h 5197429"/>
              <a:gd name="connsiteX13" fmla="*/ 455303 w 3311134"/>
              <a:gd name="connsiteY13" fmla="*/ 53779 h 5197429"/>
              <a:gd name="connsiteX14" fmla="*/ 2485957 w 3311134"/>
              <a:gd name="connsiteY14" fmla="*/ 53779 h 5197429"/>
              <a:gd name="connsiteX15" fmla="*/ 2485957 w 3311134"/>
              <a:gd name="connsiteY15" fmla="*/ 369816 h 5197429"/>
              <a:gd name="connsiteX16" fmla="*/ 2941563 w 3311134"/>
              <a:gd name="connsiteY16" fmla="*/ 825226 h 5197429"/>
              <a:gd name="connsiteX17" fmla="*/ 3257442 w 3311134"/>
              <a:gd name="connsiteY17" fmla="*/ 825226 h 5197429"/>
              <a:gd name="connsiteX18" fmla="*/ 3257480 w 3311134"/>
              <a:gd name="connsiteY18" fmla="*/ 4141853 h 5197429"/>
              <a:gd name="connsiteX19" fmla="*/ 53521 w 3311134"/>
              <a:gd name="connsiteY19" fmla="*/ 4141853 h 5197429"/>
              <a:gd name="connsiteX20" fmla="*/ 53521 w 3311134"/>
              <a:gd name="connsiteY20" fmla="*/ 455580 h 5197429"/>
              <a:gd name="connsiteX21" fmla="*/ 455243 w 3311134"/>
              <a:gd name="connsiteY21" fmla="*/ 53819 h 5197429"/>
              <a:gd name="connsiteX22" fmla="*/ 1440601 w 3311134"/>
              <a:gd name="connsiteY22" fmla="*/ 4281639 h 5197429"/>
              <a:gd name="connsiteX23" fmla="*/ 1683237 w 3311134"/>
              <a:gd name="connsiteY23" fmla="*/ 4281639 h 5197429"/>
              <a:gd name="connsiteX24" fmla="*/ 1769039 w 3311134"/>
              <a:gd name="connsiteY24" fmla="*/ 4286193 h 5197429"/>
              <a:gd name="connsiteX25" fmla="*/ 1833294 w 3311134"/>
              <a:gd name="connsiteY25" fmla="*/ 4303299 h 5197429"/>
              <a:gd name="connsiteX26" fmla="*/ 1894603 w 3311134"/>
              <a:gd name="connsiteY26" fmla="*/ 4344976 h 5197429"/>
              <a:gd name="connsiteX27" fmla="*/ 1934787 w 3311134"/>
              <a:gd name="connsiteY27" fmla="*/ 4408274 h 5197429"/>
              <a:gd name="connsiteX28" fmla="*/ 1948832 w 3311134"/>
              <a:gd name="connsiteY28" fmla="*/ 4484087 h 5197429"/>
              <a:gd name="connsiteX29" fmla="*/ 1902105 w 3311134"/>
              <a:gd name="connsiteY29" fmla="*/ 4615702 h 5197429"/>
              <a:gd name="connsiteX30" fmla="*/ 1761535 w 3311134"/>
              <a:gd name="connsiteY30" fmla="*/ 4685507 h 5197429"/>
              <a:gd name="connsiteX31" fmla="*/ 1837387 w 3311134"/>
              <a:gd name="connsiteY31" fmla="*/ 4747811 h 5197429"/>
              <a:gd name="connsiteX32" fmla="*/ 1901642 w 3311134"/>
              <a:gd name="connsiteY32" fmla="*/ 4835679 h 5197429"/>
              <a:gd name="connsiteX33" fmla="*/ 1945844 w 3311134"/>
              <a:gd name="connsiteY33" fmla="*/ 4919567 h 5197429"/>
              <a:gd name="connsiteX34" fmla="*/ 1961879 w 3311134"/>
              <a:gd name="connsiteY34" fmla="*/ 4970811 h 5197429"/>
              <a:gd name="connsiteX35" fmla="*/ 1952350 w 3311134"/>
              <a:gd name="connsiteY35" fmla="*/ 4999973 h 5197429"/>
              <a:gd name="connsiteX36" fmla="*/ 1927283 w 3311134"/>
              <a:gd name="connsiteY36" fmla="*/ 5022055 h 5197429"/>
              <a:gd name="connsiteX37" fmla="*/ 1890122 w 3311134"/>
              <a:gd name="connsiteY37" fmla="*/ 5030589 h 5197429"/>
              <a:gd name="connsiteX38" fmla="*/ 1847872 w 3311134"/>
              <a:gd name="connsiteY38" fmla="*/ 5018573 h 5197429"/>
              <a:gd name="connsiteX39" fmla="*/ 1818289 w 3311134"/>
              <a:gd name="connsiteY39" fmla="*/ 4988913 h 5197429"/>
              <a:gd name="connsiteX40" fmla="*/ 1785071 w 3311134"/>
              <a:gd name="connsiteY40" fmla="*/ 4935641 h 5197429"/>
              <a:gd name="connsiteX41" fmla="*/ 1725255 w 3311134"/>
              <a:gd name="connsiteY41" fmla="*/ 4836220 h 5197429"/>
              <a:gd name="connsiteX42" fmla="*/ 1667506 w 3311134"/>
              <a:gd name="connsiteY42" fmla="*/ 4752829 h 5197429"/>
              <a:gd name="connsiteX43" fmla="*/ 1616300 w 3311134"/>
              <a:gd name="connsiteY43" fmla="*/ 4713641 h 5197429"/>
              <a:gd name="connsiteX44" fmla="*/ 1550475 w 3311134"/>
              <a:gd name="connsiteY44" fmla="*/ 4703117 h 5197429"/>
              <a:gd name="connsiteX45" fmla="*/ 1498313 w 3311134"/>
              <a:gd name="connsiteY45" fmla="*/ 4703117 h 5197429"/>
              <a:gd name="connsiteX46" fmla="*/ 1498313 w 3311134"/>
              <a:gd name="connsiteY46" fmla="*/ 4939669 h 5197429"/>
              <a:gd name="connsiteX47" fmla="*/ 1477609 w 3311134"/>
              <a:gd name="connsiteY47" fmla="*/ 5008516 h 5197429"/>
              <a:gd name="connsiteX48" fmla="*/ 1423915 w 3311134"/>
              <a:gd name="connsiteY48" fmla="*/ 5030598 h 5197429"/>
              <a:gd name="connsiteX49" fmla="*/ 1368615 w 3311134"/>
              <a:gd name="connsiteY49" fmla="*/ 5007521 h 5197429"/>
              <a:gd name="connsiteX50" fmla="*/ 1349021 w 3311134"/>
              <a:gd name="connsiteY50" fmla="*/ 4939668 h 5197429"/>
              <a:gd name="connsiteX51" fmla="*/ 1349021 w 3311134"/>
              <a:gd name="connsiteY51" fmla="*/ 4373119 h 5197429"/>
              <a:gd name="connsiteX52" fmla="*/ 1370643 w 3311134"/>
              <a:gd name="connsiteY52" fmla="*/ 4303314 h 5197429"/>
              <a:gd name="connsiteX53" fmla="*/ 1440524 w 3311134"/>
              <a:gd name="connsiteY53" fmla="*/ 4281692 h 5197429"/>
              <a:gd name="connsiteX54" fmla="*/ 1498389 w 3311134"/>
              <a:gd name="connsiteY54" fmla="*/ 4393659 h 5197429"/>
              <a:gd name="connsiteX55" fmla="*/ 1498389 w 3311134"/>
              <a:gd name="connsiteY55" fmla="*/ 4596068 h 5197429"/>
              <a:gd name="connsiteX56" fmla="*/ 1631992 w 3311134"/>
              <a:gd name="connsiteY56" fmla="*/ 4596068 h 5197429"/>
              <a:gd name="connsiteX57" fmla="*/ 1722310 w 3311134"/>
              <a:gd name="connsiteY57" fmla="*/ 4587036 h 5197429"/>
              <a:gd name="connsiteX58" fmla="*/ 1778146 w 3311134"/>
              <a:gd name="connsiteY58" fmla="*/ 4555387 h 5197429"/>
              <a:gd name="connsiteX59" fmla="*/ 1797626 w 3311134"/>
              <a:gd name="connsiteY59" fmla="*/ 4493580 h 5197429"/>
              <a:gd name="connsiteX60" fmla="*/ 1782127 w 3311134"/>
              <a:gd name="connsiteY60" fmla="*/ 4439849 h 5197429"/>
              <a:gd name="connsiteX61" fmla="*/ 1738919 w 3311134"/>
              <a:gd name="connsiteY61" fmla="*/ 4404679 h 5197429"/>
              <a:gd name="connsiteX62" fmla="*/ 1635971 w 3311134"/>
              <a:gd name="connsiteY62" fmla="*/ 4393619 h 519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311134" h="5197429">
                <a:moveTo>
                  <a:pt x="455303" y="163"/>
                </a:moveTo>
                <a:cubicBezTo>
                  <a:pt x="203790" y="163"/>
                  <a:pt x="0" y="203718"/>
                  <a:pt x="0" y="455534"/>
                </a:cubicBezTo>
                <a:lnTo>
                  <a:pt x="0" y="4741980"/>
                </a:lnTo>
                <a:cubicBezTo>
                  <a:pt x="0" y="4993796"/>
                  <a:pt x="203790" y="5197430"/>
                  <a:pt x="455303" y="5197430"/>
                </a:cubicBezTo>
                <a:lnTo>
                  <a:pt x="2855799" y="5197430"/>
                </a:lnTo>
                <a:cubicBezTo>
                  <a:pt x="3107615" y="5197430"/>
                  <a:pt x="3311023" y="4993796"/>
                  <a:pt x="3311023" y="4741980"/>
                </a:cubicBezTo>
                <a:lnTo>
                  <a:pt x="3311023" y="800883"/>
                </a:lnTo>
                <a:cubicBezTo>
                  <a:pt x="3311750" y="792961"/>
                  <a:pt x="3308918" y="785077"/>
                  <a:pt x="3303292" y="779452"/>
                </a:cubicBezTo>
                <a:lnTo>
                  <a:pt x="2531767" y="7966"/>
                </a:lnTo>
                <a:cubicBezTo>
                  <a:pt x="2529892" y="6091"/>
                  <a:pt x="2527711" y="4483"/>
                  <a:pt x="2525338" y="3259"/>
                </a:cubicBezTo>
                <a:cubicBezTo>
                  <a:pt x="2524534" y="2800"/>
                  <a:pt x="2523731" y="2379"/>
                  <a:pt x="2522889" y="2034"/>
                </a:cubicBezTo>
                <a:cubicBezTo>
                  <a:pt x="2521243" y="1307"/>
                  <a:pt x="2519521" y="771"/>
                  <a:pt x="2517761" y="389"/>
                </a:cubicBezTo>
                <a:cubicBezTo>
                  <a:pt x="2516115" y="121"/>
                  <a:pt x="2514431" y="-32"/>
                  <a:pt x="2512747" y="6"/>
                </a:cubicBezTo>
                <a:close/>
                <a:moveTo>
                  <a:pt x="455303" y="53779"/>
                </a:moveTo>
                <a:lnTo>
                  <a:pt x="2485957" y="53779"/>
                </a:lnTo>
                <a:lnTo>
                  <a:pt x="2485957" y="369816"/>
                </a:lnTo>
                <a:cubicBezTo>
                  <a:pt x="2485957" y="621632"/>
                  <a:pt x="2689669" y="825226"/>
                  <a:pt x="2941563" y="825226"/>
                </a:cubicBezTo>
                <a:lnTo>
                  <a:pt x="3257442" y="825226"/>
                </a:lnTo>
                <a:lnTo>
                  <a:pt x="3257480" y="4141853"/>
                </a:lnTo>
                <a:lnTo>
                  <a:pt x="53521" y="4141853"/>
                </a:lnTo>
                <a:lnTo>
                  <a:pt x="53521" y="455580"/>
                </a:lnTo>
                <a:cubicBezTo>
                  <a:pt x="53521" y="232499"/>
                  <a:pt x="232583" y="53819"/>
                  <a:pt x="455243" y="53819"/>
                </a:cubicBezTo>
                <a:close/>
                <a:moveTo>
                  <a:pt x="1440601" y="4281639"/>
                </a:moveTo>
                <a:lnTo>
                  <a:pt x="1683237" y="4281639"/>
                </a:lnTo>
                <a:cubicBezTo>
                  <a:pt x="1716648" y="4281639"/>
                  <a:pt x="1745273" y="4283246"/>
                  <a:pt x="1769039" y="4286193"/>
                </a:cubicBezTo>
                <a:cubicBezTo>
                  <a:pt x="1792805" y="4289025"/>
                  <a:pt x="1814236" y="4294574"/>
                  <a:pt x="1833294" y="4303299"/>
                </a:cubicBezTo>
                <a:cubicBezTo>
                  <a:pt x="1856448" y="4313020"/>
                  <a:pt x="1876846" y="4326874"/>
                  <a:pt x="1894603" y="4344976"/>
                </a:cubicBezTo>
                <a:cubicBezTo>
                  <a:pt x="1912399" y="4363040"/>
                  <a:pt x="1925793" y="4384126"/>
                  <a:pt x="1934787" y="4408274"/>
                </a:cubicBezTo>
                <a:cubicBezTo>
                  <a:pt x="1944240" y="4432040"/>
                  <a:pt x="1948832" y="4457336"/>
                  <a:pt x="1948832" y="4484087"/>
                </a:cubicBezTo>
                <a:cubicBezTo>
                  <a:pt x="1948832" y="4539005"/>
                  <a:pt x="1933295" y="4582901"/>
                  <a:pt x="1902105" y="4615702"/>
                </a:cubicBezTo>
                <a:cubicBezTo>
                  <a:pt x="1871374" y="4648500"/>
                  <a:pt x="1824416" y="4671806"/>
                  <a:pt x="1761535" y="4685507"/>
                </a:cubicBezTo>
                <a:cubicBezTo>
                  <a:pt x="1787980" y="4699552"/>
                  <a:pt x="1813276" y="4720333"/>
                  <a:pt x="1837387" y="4747811"/>
                </a:cubicBezTo>
                <a:cubicBezTo>
                  <a:pt x="1861496" y="4775289"/>
                  <a:pt x="1882889" y="4804566"/>
                  <a:pt x="1901642" y="4835679"/>
                </a:cubicBezTo>
                <a:cubicBezTo>
                  <a:pt x="1920700" y="4866486"/>
                  <a:pt x="1935434" y="4894462"/>
                  <a:pt x="1945844" y="4919567"/>
                </a:cubicBezTo>
                <a:cubicBezTo>
                  <a:pt x="1956521" y="4944366"/>
                  <a:pt x="1961879" y="4961435"/>
                  <a:pt x="1961879" y="4970811"/>
                </a:cubicBezTo>
                <a:cubicBezTo>
                  <a:pt x="1961879" y="4980532"/>
                  <a:pt x="1958626" y="4990253"/>
                  <a:pt x="1952350" y="4999973"/>
                </a:cubicBezTo>
                <a:cubicBezTo>
                  <a:pt x="1946341" y="5009311"/>
                  <a:pt x="1937960" y="5016697"/>
                  <a:pt x="1927283" y="5022055"/>
                </a:cubicBezTo>
                <a:cubicBezTo>
                  <a:pt x="1916566" y="5027757"/>
                  <a:pt x="1904129" y="5030589"/>
                  <a:pt x="1890122" y="5030589"/>
                </a:cubicBezTo>
                <a:cubicBezTo>
                  <a:pt x="1873398" y="5030589"/>
                  <a:pt x="1859277" y="5026533"/>
                  <a:pt x="1847872" y="5018573"/>
                </a:cubicBezTo>
                <a:cubicBezTo>
                  <a:pt x="1836545" y="5010880"/>
                  <a:pt x="1826632" y="5001006"/>
                  <a:pt x="1818289" y="4988913"/>
                </a:cubicBezTo>
                <a:cubicBezTo>
                  <a:pt x="1810253" y="4976858"/>
                  <a:pt x="1799078" y="4959101"/>
                  <a:pt x="1785071" y="4935641"/>
                </a:cubicBezTo>
                <a:lnTo>
                  <a:pt x="1725255" y="4836220"/>
                </a:lnTo>
                <a:cubicBezTo>
                  <a:pt x="1703824" y="4799672"/>
                  <a:pt x="1684689" y="4771888"/>
                  <a:pt x="1667506" y="4752829"/>
                </a:cubicBezTo>
                <a:cubicBezTo>
                  <a:pt x="1650820" y="4733695"/>
                  <a:pt x="1633751" y="4720683"/>
                  <a:pt x="1616300" y="4713641"/>
                </a:cubicBezTo>
                <a:cubicBezTo>
                  <a:pt x="1598926" y="4706638"/>
                  <a:pt x="1576958" y="4703117"/>
                  <a:pt x="1550475" y="4703117"/>
                </a:cubicBezTo>
                <a:lnTo>
                  <a:pt x="1498313" y="4703117"/>
                </a:lnTo>
                <a:lnTo>
                  <a:pt x="1498313" y="4939669"/>
                </a:lnTo>
                <a:cubicBezTo>
                  <a:pt x="1498313" y="4970821"/>
                  <a:pt x="1491424" y="4993782"/>
                  <a:pt x="1477609" y="5008516"/>
                </a:cubicBezTo>
                <a:cubicBezTo>
                  <a:pt x="1463870" y="5023212"/>
                  <a:pt x="1445959" y="5030598"/>
                  <a:pt x="1423915" y="5030598"/>
                </a:cubicBezTo>
                <a:cubicBezTo>
                  <a:pt x="1400149" y="5030598"/>
                  <a:pt x="1381703" y="5022906"/>
                  <a:pt x="1368615" y="5007521"/>
                </a:cubicBezTo>
                <a:cubicBezTo>
                  <a:pt x="1355527" y="4992137"/>
                  <a:pt x="1349021" y="4969481"/>
                  <a:pt x="1349021" y="4939668"/>
                </a:cubicBezTo>
                <a:lnTo>
                  <a:pt x="1349021" y="4373119"/>
                </a:lnTo>
                <a:cubicBezTo>
                  <a:pt x="1349021" y="4340972"/>
                  <a:pt x="1356292" y="4317665"/>
                  <a:pt x="1370643" y="4303314"/>
                </a:cubicBezTo>
                <a:cubicBezTo>
                  <a:pt x="1385033" y="4288886"/>
                  <a:pt x="1408378" y="4281692"/>
                  <a:pt x="1440524" y="4281692"/>
                </a:cubicBezTo>
                <a:close/>
                <a:moveTo>
                  <a:pt x="1498389" y="4393659"/>
                </a:moveTo>
                <a:lnTo>
                  <a:pt x="1498389" y="4596068"/>
                </a:lnTo>
                <a:lnTo>
                  <a:pt x="1631992" y="4596068"/>
                </a:lnTo>
                <a:cubicBezTo>
                  <a:pt x="1667813" y="4596068"/>
                  <a:pt x="1697894" y="4593236"/>
                  <a:pt x="1722310" y="4587036"/>
                </a:cubicBezTo>
                <a:cubicBezTo>
                  <a:pt x="1746765" y="4580683"/>
                  <a:pt x="1765402" y="4570159"/>
                  <a:pt x="1778146" y="4555387"/>
                </a:cubicBezTo>
                <a:cubicBezTo>
                  <a:pt x="1791119" y="4540270"/>
                  <a:pt x="1797626" y="4519719"/>
                  <a:pt x="1797626" y="4493580"/>
                </a:cubicBezTo>
                <a:cubicBezTo>
                  <a:pt x="1797626" y="4473183"/>
                  <a:pt x="1792498" y="4455234"/>
                  <a:pt x="1782127" y="4439849"/>
                </a:cubicBezTo>
                <a:cubicBezTo>
                  <a:pt x="1771717" y="4424120"/>
                  <a:pt x="1757366" y="4412371"/>
                  <a:pt x="1738919" y="4404679"/>
                </a:cubicBezTo>
                <a:cubicBezTo>
                  <a:pt x="1721469" y="4397293"/>
                  <a:pt x="1687179" y="4393619"/>
                  <a:pt x="1635971" y="4393619"/>
                </a:cubicBezTo>
                <a:close/>
              </a:path>
            </a:pathLst>
          </a:custGeom>
          <a:solidFill>
            <a:srgbClr val="C00000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88AB26A-5E1C-0977-6A36-D657D5CDF9F3}"/>
              </a:ext>
            </a:extLst>
          </p:cNvPr>
          <p:cNvSpPr>
            <a:spLocks noChangeAspect="1"/>
          </p:cNvSpPr>
          <p:nvPr/>
        </p:nvSpPr>
        <p:spPr>
          <a:xfrm>
            <a:off x="7814171" y="5669445"/>
            <a:ext cx="1080000" cy="890334"/>
          </a:xfrm>
          <a:custGeom>
            <a:avLst/>
            <a:gdLst>
              <a:gd name="connsiteX0" fmla="*/ 5199900 w 5213019"/>
              <a:gd name="connsiteY0" fmla="*/ 3973780 h 4297526"/>
              <a:gd name="connsiteX1" fmla="*/ 4777623 w 5213019"/>
              <a:gd name="connsiteY1" fmla="*/ 2712888 h 4297526"/>
              <a:gd name="connsiteX2" fmla="*/ 4777623 w 5213019"/>
              <a:gd name="connsiteY2" fmla="*/ 353344 h 4297526"/>
              <a:gd name="connsiteX3" fmla="*/ 4424279 w 5213019"/>
              <a:gd name="connsiteY3" fmla="*/ 0 h 4297526"/>
              <a:gd name="connsiteX4" fmla="*/ 788657 w 5213019"/>
              <a:gd name="connsiteY4" fmla="*/ 0 h 4297526"/>
              <a:gd name="connsiteX5" fmla="*/ 435314 w 5213019"/>
              <a:gd name="connsiteY5" fmla="*/ 353344 h 4297526"/>
              <a:gd name="connsiteX6" fmla="*/ 435314 w 5213019"/>
              <a:gd name="connsiteY6" fmla="*/ 2712986 h 4297526"/>
              <a:gd name="connsiteX7" fmla="*/ 13076 w 5213019"/>
              <a:gd name="connsiteY7" fmla="*/ 3973878 h 4297526"/>
              <a:gd name="connsiteX8" fmla="*/ 46333 w 5213019"/>
              <a:gd name="connsiteY8" fmla="*/ 4195578 h 4297526"/>
              <a:gd name="connsiteX9" fmla="*/ 245949 w 5213019"/>
              <a:gd name="connsiteY9" fmla="*/ 4297527 h 4297526"/>
              <a:gd name="connsiteX10" fmla="*/ 4966997 w 5213019"/>
              <a:gd name="connsiteY10" fmla="*/ 4297527 h 4297526"/>
              <a:gd name="connsiteX11" fmla="*/ 5166614 w 5213019"/>
              <a:gd name="connsiteY11" fmla="*/ 4195578 h 4297526"/>
              <a:gd name="connsiteX12" fmla="*/ 5199946 w 5213019"/>
              <a:gd name="connsiteY12" fmla="*/ 3973878 h 4297526"/>
              <a:gd name="connsiteX13" fmla="*/ 788638 w 5213019"/>
              <a:gd name="connsiteY13" fmla="*/ 168080 h 4297526"/>
              <a:gd name="connsiteX14" fmla="*/ 4424259 w 5213019"/>
              <a:gd name="connsiteY14" fmla="*/ 168080 h 4297526"/>
              <a:gd name="connsiteX15" fmla="*/ 4609406 w 5213019"/>
              <a:gd name="connsiteY15" fmla="*/ 353226 h 4297526"/>
              <a:gd name="connsiteX16" fmla="*/ 4609406 w 5213019"/>
              <a:gd name="connsiteY16" fmla="*/ 2642427 h 4297526"/>
              <a:gd name="connsiteX17" fmla="*/ 603550 w 5213019"/>
              <a:gd name="connsiteY17" fmla="*/ 2642427 h 4297526"/>
              <a:gd name="connsiteX18" fmla="*/ 603550 w 5213019"/>
              <a:gd name="connsiteY18" fmla="*/ 353324 h 4297526"/>
              <a:gd name="connsiteX19" fmla="*/ 788696 w 5213019"/>
              <a:gd name="connsiteY19" fmla="*/ 168099 h 4297526"/>
              <a:gd name="connsiteX20" fmla="*/ 2126536 w 5213019"/>
              <a:gd name="connsiteY20" fmla="*/ 4129261 h 4297526"/>
              <a:gd name="connsiteX21" fmla="*/ 2236832 w 5213019"/>
              <a:gd name="connsiteY21" fmla="*/ 3874075 h 4297526"/>
              <a:gd name="connsiteX22" fmla="*/ 2976017 w 5213019"/>
              <a:gd name="connsiteY22" fmla="*/ 3874075 h 4297526"/>
              <a:gd name="connsiteX23" fmla="*/ 3086313 w 5213019"/>
              <a:gd name="connsiteY23" fmla="*/ 4129261 h 4297526"/>
              <a:gd name="connsiteX24" fmla="*/ 5030017 w 5213019"/>
              <a:gd name="connsiteY24" fmla="*/ 4097191 h 4297526"/>
              <a:gd name="connsiteX25" fmla="*/ 4966871 w 5213019"/>
              <a:gd name="connsiteY25" fmla="*/ 4129261 h 4297526"/>
              <a:gd name="connsiteX26" fmla="*/ 3269516 w 5213019"/>
              <a:gd name="connsiteY26" fmla="*/ 4129261 h 4297526"/>
              <a:gd name="connsiteX27" fmla="*/ 3108510 w 5213019"/>
              <a:gd name="connsiteY27" fmla="*/ 3756626 h 4297526"/>
              <a:gd name="connsiteX28" fmla="*/ 3031319 w 5213019"/>
              <a:gd name="connsiteY28" fmla="*/ 3705880 h 4297526"/>
              <a:gd name="connsiteX29" fmla="*/ 2181613 w 5213019"/>
              <a:gd name="connsiteY29" fmla="*/ 3705880 h 4297526"/>
              <a:gd name="connsiteX30" fmla="*/ 2104422 w 5213019"/>
              <a:gd name="connsiteY30" fmla="*/ 3756626 h 4297526"/>
              <a:gd name="connsiteX31" fmla="*/ 1943377 w 5213019"/>
              <a:gd name="connsiteY31" fmla="*/ 4129261 h 4297526"/>
              <a:gd name="connsiteX32" fmla="*/ 245924 w 5213019"/>
              <a:gd name="connsiteY32" fmla="*/ 4129261 h 4297526"/>
              <a:gd name="connsiteX33" fmla="*/ 182778 w 5213019"/>
              <a:gd name="connsiteY33" fmla="*/ 4097191 h 4297526"/>
              <a:gd name="connsiteX34" fmla="*/ 172445 w 5213019"/>
              <a:gd name="connsiteY34" fmla="*/ 4027119 h 4297526"/>
              <a:gd name="connsiteX35" fmla="*/ 579869 w 5213019"/>
              <a:gd name="connsiteY35" fmla="*/ 2810607 h 4297526"/>
              <a:gd name="connsiteX36" fmla="*/ 4632947 w 5213019"/>
              <a:gd name="connsiteY36" fmla="*/ 2810607 h 4297526"/>
              <a:gd name="connsiteX37" fmla="*/ 5040371 w 5213019"/>
              <a:gd name="connsiteY37" fmla="*/ 4027119 h 4297526"/>
              <a:gd name="connsiteX38" fmla="*/ 5030077 w 5213019"/>
              <a:gd name="connsiteY38" fmla="*/ 4097191 h 4297526"/>
              <a:gd name="connsiteX39" fmla="*/ 1014756 w 5213019"/>
              <a:gd name="connsiteY39" fmla="*/ 2530628 h 4297526"/>
              <a:gd name="connsiteX40" fmla="*/ 4198044 w 5213019"/>
              <a:gd name="connsiteY40" fmla="*/ 2530628 h 4297526"/>
              <a:gd name="connsiteX41" fmla="*/ 4497581 w 5213019"/>
              <a:gd name="connsiteY41" fmla="*/ 2231090 h 4297526"/>
              <a:gd name="connsiteX42" fmla="*/ 4497581 w 5213019"/>
              <a:gd name="connsiteY42" fmla="*/ 579487 h 4297526"/>
              <a:gd name="connsiteX43" fmla="*/ 4198044 w 5213019"/>
              <a:gd name="connsiteY43" fmla="*/ 279949 h 4297526"/>
              <a:gd name="connsiteX44" fmla="*/ 1014756 w 5213019"/>
              <a:gd name="connsiteY44" fmla="*/ 279949 h 4297526"/>
              <a:gd name="connsiteX45" fmla="*/ 715218 w 5213019"/>
              <a:gd name="connsiteY45" fmla="*/ 579487 h 4297526"/>
              <a:gd name="connsiteX46" fmla="*/ 715218 w 5213019"/>
              <a:gd name="connsiteY46" fmla="*/ 2231090 h 4297526"/>
              <a:gd name="connsiteX47" fmla="*/ 1014756 w 5213019"/>
              <a:gd name="connsiteY47" fmla="*/ 2530628 h 4297526"/>
              <a:gd name="connsiteX48" fmla="*/ 883415 w 5213019"/>
              <a:gd name="connsiteY48" fmla="*/ 579429 h 4297526"/>
              <a:gd name="connsiteX49" fmla="*/ 1014756 w 5213019"/>
              <a:gd name="connsiteY49" fmla="*/ 448088 h 4297526"/>
              <a:gd name="connsiteX50" fmla="*/ 4198044 w 5213019"/>
              <a:gd name="connsiteY50" fmla="*/ 448088 h 4297526"/>
              <a:gd name="connsiteX51" fmla="*/ 4329384 w 5213019"/>
              <a:gd name="connsiteY51" fmla="*/ 579429 h 4297526"/>
              <a:gd name="connsiteX52" fmla="*/ 4329384 w 5213019"/>
              <a:gd name="connsiteY52" fmla="*/ 2231031 h 4297526"/>
              <a:gd name="connsiteX53" fmla="*/ 4198044 w 5213019"/>
              <a:gd name="connsiteY53" fmla="*/ 2362371 h 4297526"/>
              <a:gd name="connsiteX54" fmla="*/ 1014756 w 5213019"/>
              <a:gd name="connsiteY54" fmla="*/ 2362371 h 4297526"/>
              <a:gd name="connsiteX55" fmla="*/ 883415 w 5213019"/>
              <a:gd name="connsiteY55" fmla="*/ 2231031 h 4297526"/>
              <a:gd name="connsiteX56" fmla="*/ 1009935 w 5213019"/>
              <a:gd name="connsiteY56" fmla="*/ 3009904 h 4297526"/>
              <a:gd name="connsiteX57" fmla="*/ 925856 w 5213019"/>
              <a:gd name="connsiteY57" fmla="*/ 3093983 h 4297526"/>
              <a:gd name="connsiteX58" fmla="*/ 772355 w 5213019"/>
              <a:gd name="connsiteY58" fmla="*/ 3093983 h 4297526"/>
              <a:gd name="connsiteX59" fmla="*/ 688276 w 5213019"/>
              <a:gd name="connsiteY59" fmla="*/ 3009904 h 4297526"/>
              <a:gd name="connsiteX60" fmla="*/ 772355 w 5213019"/>
              <a:gd name="connsiteY60" fmla="*/ 2925825 h 4297526"/>
              <a:gd name="connsiteX61" fmla="*/ 925856 w 5213019"/>
              <a:gd name="connsiteY61" fmla="*/ 2925825 h 4297526"/>
              <a:gd name="connsiteX62" fmla="*/ 1009935 w 5213019"/>
              <a:gd name="connsiteY62" fmla="*/ 3009904 h 4297526"/>
              <a:gd name="connsiteX63" fmla="*/ 1512000 w 5213019"/>
              <a:gd name="connsiteY63" fmla="*/ 3009904 h 4297526"/>
              <a:gd name="connsiteX64" fmla="*/ 1427921 w 5213019"/>
              <a:gd name="connsiteY64" fmla="*/ 3093983 h 4297526"/>
              <a:gd name="connsiteX65" fmla="*/ 1274419 w 5213019"/>
              <a:gd name="connsiteY65" fmla="*/ 3093983 h 4297526"/>
              <a:gd name="connsiteX66" fmla="*/ 1190340 w 5213019"/>
              <a:gd name="connsiteY66" fmla="*/ 3009904 h 4297526"/>
              <a:gd name="connsiteX67" fmla="*/ 1274419 w 5213019"/>
              <a:gd name="connsiteY67" fmla="*/ 2925825 h 4297526"/>
              <a:gd name="connsiteX68" fmla="*/ 1427921 w 5213019"/>
              <a:gd name="connsiteY68" fmla="*/ 2925825 h 4297526"/>
              <a:gd name="connsiteX69" fmla="*/ 1512000 w 5213019"/>
              <a:gd name="connsiteY69" fmla="*/ 3009904 h 4297526"/>
              <a:gd name="connsiteX70" fmla="*/ 2014064 w 5213019"/>
              <a:gd name="connsiteY70" fmla="*/ 3009904 h 4297526"/>
              <a:gd name="connsiteX71" fmla="*/ 1929985 w 5213019"/>
              <a:gd name="connsiteY71" fmla="*/ 3093983 h 4297526"/>
              <a:gd name="connsiteX72" fmla="*/ 1776484 w 5213019"/>
              <a:gd name="connsiteY72" fmla="*/ 3093983 h 4297526"/>
              <a:gd name="connsiteX73" fmla="*/ 1692405 w 5213019"/>
              <a:gd name="connsiteY73" fmla="*/ 3009904 h 4297526"/>
              <a:gd name="connsiteX74" fmla="*/ 1776484 w 5213019"/>
              <a:gd name="connsiteY74" fmla="*/ 2925825 h 4297526"/>
              <a:gd name="connsiteX75" fmla="*/ 1929985 w 5213019"/>
              <a:gd name="connsiteY75" fmla="*/ 2925825 h 4297526"/>
              <a:gd name="connsiteX76" fmla="*/ 2014064 w 5213019"/>
              <a:gd name="connsiteY76" fmla="*/ 3009904 h 4297526"/>
              <a:gd name="connsiteX77" fmla="*/ 2516129 w 5213019"/>
              <a:gd name="connsiteY77" fmla="*/ 3009904 h 4297526"/>
              <a:gd name="connsiteX78" fmla="*/ 2432050 w 5213019"/>
              <a:gd name="connsiteY78" fmla="*/ 3093983 h 4297526"/>
              <a:gd name="connsiteX79" fmla="*/ 2278548 w 5213019"/>
              <a:gd name="connsiteY79" fmla="*/ 3093983 h 4297526"/>
              <a:gd name="connsiteX80" fmla="*/ 2194469 w 5213019"/>
              <a:gd name="connsiteY80" fmla="*/ 3009904 h 4297526"/>
              <a:gd name="connsiteX81" fmla="*/ 2278548 w 5213019"/>
              <a:gd name="connsiteY81" fmla="*/ 2925825 h 4297526"/>
              <a:gd name="connsiteX82" fmla="*/ 2432050 w 5213019"/>
              <a:gd name="connsiteY82" fmla="*/ 2925825 h 4297526"/>
              <a:gd name="connsiteX83" fmla="*/ 2516129 w 5213019"/>
              <a:gd name="connsiteY83" fmla="*/ 3009904 h 4297526"/>
              <a:gd name="connsiteX84" fmla="*/ 2696494 w 5213019"/>
              <a:gd name="connsiteY84" fmla="*/ 3009904 h 4297526"/>
              <a:gd name="connsiteX85" fmla="*/ 2780573 w 5213019"/>
              <a:gd name="connsiteY85" fmla="*/ 2925825 h 4297526"/>
              <a:gd name="connsiteX86" fmla="*/ 2934075 w 5213019"/>
              <a:gd name="connsiteY86" fmla="*/ 2925825 h 4297526"/>
              <a:gd name="connsiteX87" fmla="*/ 3018154 w 5213019"/>
              <a:gd name="connsiteY87" fmla="*/ 3009904 h 4297526"/>
              <a:gd name="connsiteX88" fmla="*/ 2934075 w 5213019"/>
              <a:gd name="connsiteY88" fmla="*/ 3093983 h 4297526"/>
              <a:gd name="connsiteX89" fmla="*/ 2780573 w 5213019"/>
              <a:gd name="connsiteY89" fmla="*/ 3093983 h 4297526"/>
              <a:gd name="connsiteX90" fmla="*/ 2696494 w 5213019"/>
              <a:gd name="connsiteY90" fmla="*/ 3009904 h 4297526"/>
              <a:gd name="connsiteX91" fmla="*/ 3282638 w 5213019"/>
              <a:gd name="connsiteY91" fmla="*/ 3093945 h 4297526"/>
              <a:gd name="connsiteX92" fmla="*/ 3198559 w 5213019"/>
              <a:gd name="connsiteY92" fmla="*/ 3009866 h 4297526"/>
              <a:gd name="connsiteX93" fmla="*/ 3282638 w 5213019"/>
              <a:gd name="connsiteY93" fmla="*/ 2925787 h 4297526"/>
              <a:gd name="connsiteX94" fmla="*/ 3436139 w 5213019"/>
              <a:gd name="connsiteY94" fmla="*/ 2925787 h 4297526"/>
              <a:gd name="connsiteX95" fmla="*/ 3520218 w 5213019"/>
              <a:gd name="connsiteY95" fmla="*/ 3009866 h 4297526"/>
              <a:gd name="connsiteX96" fmla="*/ 3436139 w 5213019"/>
              <a:gd name="connsiteY96" fmla="*/ 3093945 h 4297526"/>
              <a:gd name="connsiteX97" fmla="*/ 3784702 w 5213019"/>
              <a:gd name="connsiteY97" fmla="*/ 3093945 h 4297526"/>
              <a:gd name="connsiteX98" fmla="*/ 3700623 w 5213019"/>
              <a:gd name="connsiteY98" fmla="*/ 3009866 h 4297526"/>
              <a:gd name="connsiteX99" fmla="*/ 3784702 w 5213019"/>
              <a:gd name="connsiteY99" fmla="*/ 2925787 h 4297526"/>
              <a:gd name="connsiteX100" fmla="*/ 3938204 w 5213019"/>
              <a:gd name="connsiteY100" fmla="*/ 2925787 h 4297526"/>
              <a:gd name="connsiteX101" fmla="*/ 4022283 w 5213019"/>
              <a:gd name="connsiteY101" fmla="*/ 3009866 h 4297526"/>
              <a:gd name="connsiteX102" fmla="*/ 3938204 w 5213019"/>
              <a:gd name="connsiteY102" fmla="*/ 3093945 h 4297526"/>
              <a:gd name="connsiteX103" fmla="*/ 4286727 w 5213019"/>
              <a:gd name="connsiteY103" fmla="*/ 3093945 h 4297526"/>
              <a:gd name="connsiteX104" fmla="*/ 4202648 w 5213019"/>
              <a:gd name="connsiteY104" fmla="*/ 3009866 h 4297526"/>
              <a:gd name="connsiteX105" fmla="*/ 4286727 w 5213019"/>
              <a:gd name="connsiteY105" fmla="*/ 2925787 h 4297526"/>
              <a:gd name="connsiteX106" fmla="*/ 4440229 w 5213019"/>
              <a:gd name="connsiteY106" fmla="*/ 2925787 h 4297526"/>
              <a:gd name="connsiteX107" fmla="*/ 4524308 w 5213019"/>
              <a:gd name="connsiteY107" fmla="*/ 3009866 h 4297526"/>
              <a:gd name="connsiteX108" fmla="*/ 4440229 w 5213019"/>
              <a:gd name="connsiteY108" fmla="*/ 3093945 h 4297526"/>
              <a:gd name="connsiteX109" fmla="*/ 941787 w 5213019"/>
              <a:gd name="connsiteY109" fmla="*/ 3271136 h 4297526"/>
              <a:gd name="connsiteX110" fmla="*/ 857708 w 5213019"/>
              <a:gd name="connsiteY110" fmla="*/ 3355215 h 4297526"/>
              <a:gd name="connsiteX111" fmla="*/ 704206 w 5213019"/>
              <a:gd name="connsiteY111" fmla="*/ 3355215 h 4297526"/>
              <a:gd name="connsiteX112" fmla="*/ 620127 w 5213019"/>
              <a:gd name="connsiteY112" fmla="*/ 3271136 h 4297526"/>
              <a:gd name="connsiteX113" fmla="*/ 704206 w 5213019"/>
              <a:gd name="connsiteY113" fmla="*/ 3187057 h 4297526"/>
              <a:gd name="connsiteX114" fmla="*/ 857708 w 5213019"/>
              <a:gd name="connsiteY114" fmla="*/ 3187057 h 4297526"/>
              <a:gd name="connsiteX115" fmla="*/ 941787 w 5213019"/>
              <a:gd name="connsiteY115" fmla="*/ 3271136 h 4297526"/>
              <a:gd name="connsiteX116" fmla="*/ 1463220 w 5213019"/>
              <a:gd name="connsiteY116" fmla="*/ 3271136 h 4297526"/>
              <a:gd name="connsiteX117" fmla="*/ 1379141 w 5213019"/>
              <a:gd name="connsiteY117" fmla="*/ 3355215 h 4297526"/>
              <a:gd name="connsiteX118" fmla="*/ 1225639 w 5213019"/>
              <a:gd name="connsiteY118" fmla="*/ 3355177 h 4297526"/>
              <a:gd name="connsiteX119" fmla="*/ 1141560 w 5213019"/>
              <a:gd name="connsiteY119" fmla="*/ 3271098 h 4297526"/>
              <a:gd name="connsiteX120" fmla="*/ 1225639 w 5213019"/>
              <a:gd name="connsiteY120" fmla="*/ 3187019 h 4297526"/>
              <a:gd name="connsiteX121" fmla="*/ 1379141 w 5213019"/>
              <a:gd name="connsiteY121" fmla="*/ 3187019 h 4297526"/>
              <a:gd name="connsiteX122" fmla="*/ 1463220 w 5213019"/>
              <a:gd name="connsiteY122" fmla="*/ 3271136 h 4297526"/>
              <a:gd name="connsiteX123" fmla="*/ 1984722 w 5213019"/>
              <a:gd name="connsiteY123" fmla="*/ 3271136 h 4297526"/>
              <a:gd name="connsiteX124" fmla="*/ 1900643 w 5213019"/>
              <a:gd name="connsiteY124" fmla="*/ 3355215 h 4297526"/>
              <a:gd name="connsiteX125" fmla="*/ 1747141 w 5213019"/>
              <a:gd name="connsiteY125" fmla="*/ 3355215 h 4297526"/>
              <a:gd name="connsiteX126" fmla="*/ 1663062 w 5213019"/>
              <a:gd name="connsiteY126" fmla="*/ 3271136 h 4297526"/>
              <a:gd name="connsiteX127" fmla="*/ 1747141 w 5213019"/>
              <a:gd name="connsiteY127" fmla="*/ 3187057 h 4297526"/>
              <a:gd name="connsiteX128" fmla="*/ 1900643 w 5213019"/>
              <a:gd name="connsiteY128" fmla="*/ 3187057 h 4297526"/>
              <a:gd name="connsiteX129" fmla="*/ 1984722 w 5213019"/>
              <a:gd name="connsiteY129" fmla="*/ 3271136 h 4297526"/>
              <a:gd name="connsiteX130" fmla="*/ 2506155 w 5213019"/>
              <a:gd name="connsiteY130" fmla="*/ 3271136 h 4297526"/>
              <a:gd name="connsiteX131" fmla="*/ 2422076 w 5213019"/>
              <a:gd name="connsiteY131" fmla="*/ 3355215 h 4297526"/>
              <a:gd name="connsiteX132" fmla="*/ 2268575 w 5213019"/>
              <a:gd name="connsiteY132" fmla="*/ 3355215 h 4297526"/>
              <a:gd name="connsiteX133" fmla="*/ 2184495 w 5213019"/>
              <a:gd name="connsiteY133" fmla="*/ 3271136 h 4297526"/>
              <a:gd name="connsiteX134" fmla="*/ 2268575 w 5213019"/>
              <a:gd name="connsiteY134" fmla="*/ 3187057 h 4297526"/>
              <a:gd name="connsiteX135" fmla="*/ 2422076 w 5213019"/>
              <a:gd name="connsiteY135" fmla="*/ 3187057 h 4297526"/>
              <a:gd name="connsiteX136" fmla="*/ 2506155 w 5213019"/>
              <a:gd name="connsiteY136" fmla="*/ 3271136 h 4297526"/>
              <a:gd name="connsiteX137" fmla="*/ 2705929 w 5213019"/>
              <a:gd name="connsiteY137" fmla="*/ 3271136 h 4297526"/>
              <a:gd name="connsiteX138" fmla="*/ 2790008 w 5213019"/>
              <a:gd name="connsiteY138" fmla="*/ 3187057 h 4297526"/>
              <a:gd name="connsiteX139" fmla="*/ 2943509 w 5213019"/>
              <a:gd name="connsiteY139" fmla="*/ 3187057 h 4297526"/>
              <a:gd name="connsiteX140" fmla="*/ 3027589 w 5213019"/>
              <a:gd name="connsiteY140" fmla="*/ 3271136 h 4297526"/>
              <a:gd name="connsiteX141" fmla="*/ 2943509 w 5213019"/>
              <a:gd name="connsiteY141" fmla="*/ 3355215 h 4297526"/>
              <a:gd name="connsiteX142" fmla="*/ 2790008 w 5213019"/>
              <a:gd name="connsiteY142" fmla="*/ 3355215 h 4297526"/>
              <a:gd name="connsiteX143" fmla="*/ 2705929 w 5213019"/>
              <a:gd name="connsiteY143" fmla="*/ 3271136 h 4297526"/>
              <a:gd name="connsiteX144" fmla="*/ 3311441 w 5213019"/>
              <a:gd name="connsiteY144" fmla="*/ 3355177 h 4297526"/>
              <a:gd name="connsiteX145" fmla="*/ 3227362 w 5213019"/>
              <a:gd name="connsiteY145" fmla="*/ 3271098 h 4297526"/>
              <a:gd name="connsiteX146" fmla="*/ 3311441 w 5213019"/>
              <a:gd name="connsiteY146" fmla="*/ 3187019 h 4297526"/>
              <a:gd name="connsiteX147" fmla="*/ 3464943 w 5213019"/>
              <a:gd name="connsiteY147" fmla="*/ 3187019 h 4297526"/>
              <a:gd name="connsiteX148" fmla="*/ 3549022 w 5213019"/>
              <a:gd name="connsiteY148" fmla="*/ 3271098 h 4297526"/>
              <a:gd name="connsiteX149" fmla="*/ 3464943 w 5213019"/>
              <a:gd name="connsiteY149" fmla="*/ 3355177 h 4297526"/>
              <a:gd name="connsiteX150" fmla="*/ 3832943 w 5213019"/>
              <a:gd name="connsiteY150" fmla="*/ 3355177 h 4297526"/>
              <a:gd name="connsiteX151" fmla="*/ 3748864 w 5213019"/>
              <a:gd name="connsiteY151" fmla="*/ 3271098 h 4297526"/>
              <a:gd name="connsiteX152" fmla="*/ 3832943 w 5213019"/>
              <a:gd name="connsiteY152" fmla="*/ 3187019 h 4297526"/>
              <a:gd name="connsiteX153" fmla="*/ 3986445 w 5213019"/>
              <a:gd name="connsiteY153" fmla="*/ 3187019 h 4297526"/>
              <a:gd name="connsiteX154" fmla="*/ 4070524 w 5213019"/>
              <a:gd name="connsiteY154" fmla="*/ 3271098 h 4297526"/>
              <a:gd name="connsiteX155" fmla="*/ 3986445 w 5213019"/>
              <a:gd name="connsiteY155" fmla="*/ 3355177 h 4297526"/>
              <a:gd name="connsiteX156" fmla="*/ 4354376 w 5213019"/>
              <a:gd name="connsiteY156" fmla="*/ 3355177 h 4297526"/>
              <a:gd name="connsiteX157" fmla="*/ 4270298 w 5213019"/>
              <a:gd name="connsiteY157" fmla="*/ 3271098 h 4297526"/>
              <a:gd name="connsiteX158" fmla="*/ 4354376 w 5213019"/>
              <a:gd name="connsiteY158" fmla="*/ 3187019 h 4297526"/>
              <a:gd name="connsiteX159" fmla="*/ 4507878 w 5213019"/>
              <a:gd name="connsiteY159" fmla="*/ 3187019 h 4297526"/>
              <a:gd name="connsiteX160" fmla="*/ 4591957 w 5213019"/>
              <a:gd name="connsiteY160" fmla="*/ 3271098 h 4297526"/>
              <a:gd name="connsiteX161" fmla="*/ 4507878 w 5213019"/>
              <a:gd name="connsiteY161" fmla="*/ 3355177 h 4297526"/>
              <a:gd name="connsiteX162" fmla="*/ 873941 w 5213019"/>
              <a:gd name="connsiteY162" fmla="*/ 3532290 h 4297526"/>
              <a:gd name="connsiteX163" fmla="*/ 789862 w 5213019"/>
              <a:gd name="connsiteY163" fmla="*/ 3616369 h 4297526"/>
              <a:gd name="connsiteX164" fmla="*/ 636361 w 5213019"/>
              <a:gd name="connsiteY164" fmla="*/ 3616369 h 4297526"/>
              <a:gd name="connsiteX165" fmla="*/ 552282 w 5213019"/>
              <a:gd name="connsiteY165" fmla="*/ 3532290 h 4297526"/>
              <a:gd name="connsiteX166" fmla="*/ 636361 w 5213019"/>
              <a:gd name="connsiteY166" fmla="*/ 3448210 h 4297526"/>
              <a:gd name="connsiteX167" fmla="*/ 789862 w 5213019"/>
              <a:gd name="connsiteY167" fmla="*/ 3448210 h 4297526"/>
              <a:gd name="connsiteX168" fmla="*/ 873941 w 5213019"/>
              <a:gd name="connsiteY168" fmla="*/ 3532290 h 4297526"/>
              <a:gd name="connsiteX169" fmla="*/ 1414812 w 5213019"/>
              <a:gd name="connsiteY169" fmla="*/ 3532290 h 4297526"/>
              <a:gd name="connsiteX170" fmla="*/ 1330733 w 5213019"/>
              <a:gd name="connsiteY170" fmla="*/ 3616369 h 4297526"/>
              <a:gd name="connsiteX171" fmla="*/ 1177232 w 5213019"/>
              <a:gd name="connsiteY171" fmla="*/ 3616369 h 4297526"/>
              <a:gd name="connsiteX172" fmla="*/ 1093152 w 5213019"/>
              <a:gd name="connsiteY172" fmla="*/ 3532290 h 4297526"/>
              <a:gd name="connsiteX173" fmla="*/ 1177232 w 5213019"/>
              <a:gd name="connsiteY173" fmla="*/ 3448210 h 4297526"/>
              <a:gd name="connsiteX174" fmla="*/ 1330733 w 5213019"/>
              <a:gd name="connsiteY174" fmla="*/ 3448210 h 4297526"/>
              <a:gd name="connsiteX175" fmla="*/ 1414812 w 5213019"/>
              <a:gd name="connsiteY175" fmla="*/ 3532290 h 4297526"/>
              <a:gd name="connsiteX176" fmla="*/ 1955683 w 5213019"/>
              <a:gd name="connsiteY176" fmla="*/ 3532290 h 4297526"/>
              <a:gd name="connsiteX177" fmla="*/ 1871604 w 5213019"/>
              <a:gd name="connsiteY177" fmla="*/ 3616369 h 4297526"/>
              <a:gd name="connsiteX178" fmla="*/ 1718103 w 5213019"/>
              <a:gd name="connsiteY178" fmla="*/ 3616369 h 4297526"/>
              <a:gd name="connsiteX179" fmla="*/ 1634023 w 5213019"/>
              <a:gd name="connsiteY179" fmla="*/ 3532290 h 4297526"/>
              <a:gd name="connsiteX180" fmla="*/ 1718103 w 5213019"/>
              <a:gd name="connsiteY180" fmla="*/ 3448210 h 4297526"/>
              <a:gd name="connsiteX181" fmla="*/ 1871604 w 5213019"/>
              <a:gd name="connsiteY181" fmla="*/ 3448210 h 4297526"/>
              <a:gd name="connsiteX182" fmla="*/ 1955683 w 5213019"/>
              <a:gd name="connsiteY182" fmla="*/ 3532290 h 4297526"/>
              <a:gd name="connsiteX183" fmla="*/ 2496554 w 5213019"/>
              <a:gd name="connsiteY183" fmla="*/ 3532290 h 4297526"/>
              <a:gd name="connsiteX184" fmla="*/ 2412475 w 5213019"/>
              <a:gd name="connsiteY184" fmla="*/ 3616369 h 4297526"/>
              <a:gd name="connsiteX185" fmla="*/ 2258974 w 5213019"/>
              <a:gd name="connsiteY185" fmla="*/ 3616369 h 4297526"/>
              <a:gd name="connsiteX186" fmla="*/ 2174894 w 5213019"/>
              <a:gd name="connsiteY186" fmla="*/ 3532290 h 4297526"/>
              <a:gd name="connsiteX187" fmla="*/ 2258974 w 5213019"/>
              <a:gd name="connsiteY187" fmla="*/ 3448210 h 4297526"/>
              <a:gd name="connsiteX188" fmla="*/ 2412475 w 5213019"/>
              <a:gd name="connsiteY188" fmla="*/ 3448210 h 4297526"/>
              <a:gd name="connsiteX189" fmla="*/ 2496554 w 5213019"/>
              <a:gd name="connsiteY189" fmla="*/ 3532290 h 4297526"/>
              <a:gd name="connsiteX190" fmla="*/ 3037425 w 5213019"/>
              <a:gd name="connsiteY190" fmla="*/ 3532290 h 4297526"/>
              <a:gd name="connsiteX191" fmla="*/ 2953346 w 5213019"/>
              <a:gd name="connsiteY191" fmla="*/ 3616369 h 4297526"/>
              <a:gd name="connsiteX192" fmla="*/ 2799844 w 5213019"/>
              <a:gd name="connsiteY192" fmla="*/ 3616369 h 4297526"/>
              <a:gd name="connsiteX193" fmla="*/ 2715765 w 5213019"/>
              <a:gd name="connsiteY193" fmla="*/ 3532290 h 4297526"/>
              <a:gd name="connsiteX194" fmla="*/ 2799844 w 5213019"/>
              <a:gd name="connsiteY194" fmla="*/ 3448210 h 4297526"/>
              <a:gd name="connsiteX195" fmla="*/ 2953346 w 5213019"/>
              <a:gd name="connsiteY195" fmla="*/ 3448210 h 4297526"/>
              <a:gd name="connsiteX196" fmla="*/ 3037425 w 5213019"/>
              <a:gd name="connsiteY196" fmla="*/ 3532290 h 4297526"/>
              <a:gd name="connsiteX197" fmla="*/ 3578296 w 5213019"/>
              <a:gd name="connsiteY197" fmla="*/ 3532290 h 4297526"/>
              <a:gd name="connsiteX198" fmla="*/ 3494217 w 5213019"/>
              <a:gd name="connsiteY198" fmla="*/ 3616369 h 4297526"/>
              <a:gd name="connsiteX199" fmla="*/ 3340715 w 5213019"/>
              <a:gd name="connsiteY199" fmla="*/ 3616369 h 4297526"/>
              <a:gd name="connsiteX200" fmla="*/ 3256636 w 5213019"/>
              <a:gd name="connsiteY200" fmla="*/ 3532290 h 4297526"/>
              <a:gd name="connsiteX201" fmla="*/ 3340715 w 5213019"/>
              <a:gd name="connsiteY201" fmla="*/ 3448210 h 4297526"/>
              <a:gd name="connsiteX202" fmla="*/ 3494217 w 5213019"/>
              <a:gd name="connsiteY202" fmla="*/ 3448210 h 4297526"/>
              <a:gd name="connsiteX203" fmla="*/ 3578296 w 5213019"/>
              <a:gd name="connsiteY203" fmla="*/ 3532290 h 4297526"/>
              <a:gd name="connsiteX204" fmla="*/ 4119167 w 5213019"/>
              <a:gd name="connsiteY204" fmla="*/ 3532290 h 4297526"/>
              <a:gd name="connsiteX205" fmla="*/ 4035087 w 5213019"/>
              <a:gd name="connsiteY205" fmla="*/ 3616369 h 4297526"/>
              <a:gd name="connsiteX206" fmla="*/ 3881586 w 5213019"/>
              <a:gd name="connsiteY206" fmla="*/ 3616369 h 4297526"/>
              <a:gd name="connsiteX207" fmla="*/ 3797507 w 5213019"/>
              <a:gd name="connsiteY207" fmla="*/ 3532290 h 4297526"/>
              <a:gd name="connsiteX208" fmla="*/ 3881586 w 5213019"/>
              <a:gd name="connsiteY208" fmla="*/ 3448210 h 4297526"/>
              <a:gd name="connsiteX209" fmla="*/ 4035087 w 5213019"/>
              <a:gd name="connsiteY209" fmla="*/ 3448210 h 4297526"/>
              <a:gd name="connsiteX210" fmla="*/ 4119167 w 5213019"/>
              <a:gd name="connsiteY210" fmla="*/ 3532290 h 4297526"/>
              <a:gd name="connsiteX211" fmla="*/ 4659998 w 5213019"/>
              <a:gd name="connsiteY211" fmla="*/ 3532290 h 4297526"/>
              <a:gd name="connsiteX212" fmla="*/ 4575920 w 5213019"/>
              <a:gd name="connsiteY212" fmla="*/ 3616369 h 4297526"/>
              <a:gd name="connsiteX213" fmla="*/ 4422418 w 5213019"/>
              <a:gd name="connsiteY213" fmla="*/ 3616369 h 4297526"/>
              <a:gd name="connsiteX214" fmla="*/ 4338339 w 5213019"/>
              <a:gd name="connsiteY214" fmla="*/ 3532290 h 4297526"/>
              <a:gd name="connsiteX215" fmla="*/ 4422418 w 5213019"/>
              <a:gd name="connsiteY215" fmla="*/ 3448210 h 4297526"/>
              <a:gd name="connsiteX216" fmla="*/ 4575920 w 5213019"/>
              <a:gd name="connsiteY216" fmla="*/ 3448210 h 4297526"/>
              <a:gd name="connsiteX217" fmla="*/ 4659998 w 5213019"/>
              <a:gd name="connsiteY217" fmla="*/ 3532290 h 429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5213019" h="4297526">
                <a:moveTo>
                  <a:pt x="5199900" y="3973780"/>
                </a:moveTo>
                <a:lnTo>
                  <a:pt x="4777623" y="2712888"/>
                </a:lnTo>
                <a:lnTo>
                  <a:pt x="4777623" y="353344"/>
                </a:lnTo>
                <a:cubicBezTo>
                  <a:pt x="4777623" y="158508"/>
                  <a:pt x="4619066" y="0"/>
                  <a:pt x="4424279" y="0"/>
                </a:cubicBezTo>
                <a:lnTo>
                  <a:pt x="788657" y="0"/>
                </a:lnTo>
                <a:cubicBezTo>
                  <a:pt x="593822" y="0"/>
                  <a:pt x="435314" y="158557"/>
                  <a:pt x="435314" y="353344"/>
                </a:cubicBezTo>
                <a:lnTo>
                  <a:pt x="435314" y="2712986"/>
                </a:lnTo>
                <a:lnTo>
                  <a:pt x="13076" y="3973878"/>
                </a:lnTo>
                <a:cubicBezTo>
                  <a:pt x="-12412" y="4049959"/>
                  <a:pt x="-280" y="4130750"/>
                  <a:pt x="46333" y="4195578"/>
                </a:cubicBezTo>
                <a:cubicBezTo>
                  <a:pt x="92984" y="4260369"/>
                  <a:pt x="165740" y="4297527"/>
                  <a:pt x="245949" y="4297527"/>
                </a:cubicBezTo>
                <a:lnTo>
                  <a:pt x="4966997" y="4297527"/>
                </a:lnTo>
                <a:cubicBezTo>
                  <a:pt x="5047249" y="4297527"/>
                  <a:pt x="5119999" y="4260366"/>
                  <a:pt x="5166614" y="4195578"/>
                </a:cubicBezTo>
                <a:cubicBezTo>
                  <a:pt x="5213303" y="4130748"/>
                  <a:pt x="5225435" y="4049924"/>
                  <a:pt x="5199946" y="3973878"/>
                </a:cubicBezTo>
                <a:close/>
                <a:moveTo>
                  <a:pt x="788638" y="168080"/>
                </a:moveTo>
                <a:lnTo>
                  <a:pt x="4424259" y="168080"/>
                </a:lnTo>
                <a:cubicBezTo>
                  <a:pt x="4526405" y="168080"/>
                  <a:pt x="4609406" y="251165"/>
                  <a:pt x="4609406" y="353226"/>
                </a:cubicBezTo>
                <a:lnTo>
                  <a:pt x="4609406" y="2642427"/>
                </a:lnTo>
                <a:lnTo>
                  <a:pt x="603550" y="2642427"/>
                </a:lnTo>
                <a:lnTo>
                  <a:pt x="603550" y="353324"/>
                </a:lnTo>
                <a:cubicBezTo>
                  <a:pt x="603550" y="251179"/>
                  <a:pt x="686635" y="168099"/>
                  <a:pt x="788696" y="168099"/>
                </a:cubicBezTo>
                <a:close/>
                <a:moveTo>
                  <a:pt x="2126536" y="4129261"/>
                </a:moveTo>
                <a:lnTo>
                  <a:pt x="2236832" y="3874075"/>
                </a:lnTo>
                <a:lnTo>
                  <a:pt x="2976017" y="3874075"/>
                </a:lnTo>
                <a:lnTo>
                  <a:pt x="3086313" y="4129261"/>
                </a:lnTo>
                <a:close/>
                <a:moveTo>
                  <a:pt x="5030017" y="4097191"/>
                </a:moveTo>
                <a:cubicBezTo>
                  <a:pt x="5015398" y="4117550"/>
                  <a:pt x="4992359" y="4129261"/>
                  <a:pt x="4966871" y="4129261"/>
                </a:cubicBezTo>
                <a:lnTo>
                  <a:pt x="3269516" y="4129261"/>
                </a:lnTo>
                <a:lnTo>
                  <a:pt x="3108510" y="3756626"/>
                </a:lnTo>
                <a:cubicBezTo>
                  <a:pt x="3095192" y="3725819"/>
                  <a:pt x="3064844" y="3705880"/>
                  <a:pt x="3031319" y="3705880"/>
                </a:cubicBezTo>
                <a:lnTo>
                  <a:pt x="2181613" y="3705880"/>
                </a:lnTo>
                <a:cubicBezTo>
                  <a:pt x="2148050" y="3705880"/>
                  <a:pt x="2117702" y="3725819"/>
                  <a:pt x="2104422" y="3756626"/>
                </a:cubicBezTo>
                <a:lnTo>
                  <a:pt x="1943377" y="4129261"/>
                </a:lnTo>
                <a:lnTo>
                  <a:pt x="245924" y="4129261"/>
                </a:lnTo>
                <a:cubicBezTo>
                  <a:pt x="220436" y="4129261"/>
                  <a:pt x="197398" y="4117588"/>
                  <a:pt x="182778" y="4097191"/>
                </a:cubicBezTo>
                <a:cubicBezTo>
                  <a:pt x="168159" y="4076831"/>
                  <a:pt x="164371" y="4051305"/>
                  <a:pt x="172445" y="4027119"/>
                </a:cubicBezTo>
                <a:lnTo>
                  <a:pt x="579869" y="2810607"/>
                </a:lnTo>
                <a:lnTo>
                  <a:pt x="4632947" y="2810607"/>
                </a:lnTo>
                <a:lnTo>
                  <a:pt x="5040371" y="4027119"/>
                </a:lnTo>
                <a:cubicBezTo>
                  <a:pt x="5048561" y="4051306"/>
                  <a:pt x="5044772" y="4076870"/>
                  <a:pt x="5030077" y="4097191"/>
                </a:cubicBezTo>
                <a:close/>
                <a:moveTo>
                  <a:pt x="1014756" y="2530628"/>
                </a:moveTo>
                <a:lnTo>
                  <a:pt x="4198044" y="2530628"/>
                </a:lnTo>
                <a:cubicBezTo>
                  <a:pt x="4363214" y="2530628"/>
                  <a:pt x="4497581" y="2396260"/>
                  <a:pt x="4497581" y="2231090"/>
                </a:cubicBezTo>
                <a:lnTo>
                  <a:pt x="4497581" y="579487"/>
                </a:lnTo>
                <a:cubicBezTo>
                  <a:pt x="4497581" y="414317"/>
                  <a:pt x="4363214" y="279949"/>
                  <a:pt x="4198044" y="279949"/>
                </a:cubicBezTo>
                <a:lnTo>
                  <a:pt x="1014756" y="279949"/>
                </a:lnTo>
                <a:cubicBezTo>
                  <a:pt x="849586" y="279949"/>
                  <a:pt x="715218" y="414317"/>
                  <a:pt x="715218" y="579487"/>
                </a:cubicBezTo>
                <a:lnTo>
                  <a:pt x="715218" y="2231090"/>
                </a:lnTo>
                <a:cubicBezTo>
                  <a:pt x="715294" y="2396260"/>
                  <a:pt x="849586" y="2530628"/>
                  <a:pt x="1014756" y="2530628"/>
                </a:cubicBezTo>
                <a:close/>
                <a:moveTo>
                  <a:pt x="883415" y="579429"/>
                </a:moveTo>
                <a:cubicBezTo>
                  <a:pt x="883415" y="507022"/>
                  <a:pt x="942351" y="448088"/>
                  <a:pt x="1014756" y="448088"/>
                </a:cubicBezTo>
                <a:lnTo>
                  <a:pt x="4198044" y="448088"/>
                </a:lnTo>
                <a:cubicBezTo>
                  <a:pt x="4270450" y="448088"/>
                  <a:pt x="4329384" y="507024"/>
                  <a:pt x="4329384" y="579429"/>
                </a:cubicBezTo>
                <a:lnTo>
                  <a:pt x="4329384" y="2231031"/>
                </a:lnTo>
                <a:cubicBezTo>
                  <a:pt x="4329384" y="2303438"/>
                  <a:pt x="4270448" y="2362371"/>
                  <a:pt x="4198044" y="2362371"/>
                </a:cubicBezTo>
                <a:lnTo>
                  <a:pt x="1014756" y="2362371"/>
                </a:lnTo>
                <a:cubicBezTo>
                  <a:pt x="942349" y="2362371"/>
                  <a:pt x="883415" y="2303436"/>
                  <a:pt x="883415" y="2231031"/>
                </a:cubicBezTo>
                <a:close/>
                <a:moveTo>
                  <a:pt x="1009935" y="3009904"/>
                </a:moveTo>
                <a:cubicBezTo>
                  <a:pt x="1009935" y="3056364"/>
                  <a:pt x="972277" y="3093983"/>
                  <a:pt x="925856" y="3093983"/>
                </a:cubicBezTo>
                <a:lnTo>
                  <a:pt x="772355" y="3093983"/>
                </a:lnTo>
                <a:cubicBezTo>
                  <a:pt x="725895" y="3093983"/>
                  <a:pt x="688276" y="3056325"/>
                  <a:pt x="688276" y="3009904"/>
                </a:cubicBezTo>
                <a:cubicBezTo>
                  <a:pt x="688276" y="2963482"/>
                  <a:pt x="725934" y="2925825"/>
                  <a:pt x="772355" y="2925825"/>
                </a:cubicBezTo>
                <a:lnTo>
                  <a:pt x="925856" y="2925825"/>
                </a:lnTo>
                <a:cubicBezTo>
                  <a:pt x="972278" y="2925825"/>
                  <a:pt x="1009935" y="2963483"/>
                  <a:pt x="1009935" y="3009904"/>
                </a:cubicBezTo>
                <a:close/>
                <a:moveTo>
                  <a:pt x="1512000" y="3009904"/>
                </a:moveTo>
                <a:cubicBezTo>
                  <a:pt x="1512000" y="3056364"/>
                  <a:pt x="1474342" y="3093983"/>
                  <a:pt x="1427921" y="3093983"/>
                </a:cubicBezTo>
                <a:lnTo>
                  <a:pt x="1274419" y="3093983"/>
                </a:lnTo>
                <a:cubicBezTo>
                  <a:pt x="1227959" y="3093983"/>
                  <a:pt x="1190340" y="3056325"/>
                  <a:pt x="1190340" y="3009904"/>
                </a:cubicBezTo>
                <a:cubicBezTo>
                  <a:pt x="1190340" y="2963482"/>
                  <a:pt x="1227998" y="2925825"/>
                  <a:pt x="1274419" y="2925825"/>
                </a:cubicBezTo>
                <a:lnTo>
                  <a:pt x="1427921" y="2925825"/>
                </a:lnTo>
                <a:cubicBezTo>
                  <a:pt x="1474343" y="2925825"/>
                  <a:pt x="1512000" y="2963483"/>
                  <a:pt x="1512000" y="3009904"/>
                </a:cubicBezTo>
                <a:close/>
                <a:moveTo>
                  <a:pt x="2014064" y="3009904"/>
                </a:moveTo>
                <a:cubicBezTo>
                  <a:pt x="2014064" y="3056364"/>
                  <a:pt x="1976406" y="3093983"/>
                  <a:pt x="1929985" y="3093983"/>
                </a:cubicBezTo>
                <a:lnTo>
                  <a:pt x="1776484" y="3093983"/>
                </a:lnTo>
                <a:cubicBezTo>
                  <a:pt x="1730024" y="3093983"/>
                  <a:pt x="1692405" y="3056325"/>
                  <a:pt x="1692405" y="3009904"/>
                </a:cubicBezTo>
                <a:cubicBezTo>
                  <a:pt x="1692405" y="2963482"/>
                  <a:pt x="1730063" y="2925825"/>
                  <a:pt x="1776484" y="2925825"/>
                </a:cubicBezTo>
                <a:lnTo>
                  <a:pt x="1929985" y="2925825"/>
                </a:lnTo>
                <a:cubicBezTo>
                  <a:pt x="1976407" y="2925825"/>
                  <a:pt x="2014064" y="2963483"/>
                  <a:pt x="2014064" y="3009904"/>
                </a:cubicBezTo>
                <a:close/>
                <a:moveTo>
                  <a:pt x="2516129" y="3009904"/>
                </a:moveTo>
                <a:cubicBezTo>
                  <a:pt x="2516129" y="3056364"/>
                  <a:pt x="2478470" y="3093983"/>
                  <a:pt x="2432050" y="3093983"/>
                </a:cubicBezTo>
                <a:lnTo>
                  <a:pt x="2278548" y="3093983"/>
                </a:lnTo>
                <a:cubicBezTo>
                  <a:pt x="2232088" y="3093983"/>
                  <a:pt x="2194469" y="3056325"/>
                  <a:pt x="2194469" y="3009904"/>
                </a:cubicBezTo>
                <a:cubicBezTo>
                  <a:pt x="2194469" y="2963482"/>
                  <a:pt x="2232127" y="2925825"/>
                  <a:pt x="2278548" y="2925825"/>
                </a:cubicBezTo>
                <a:lnTo>
                  <a:pt x="2432050" y="2925825"/>
                </a:lnTo>
                <a:cubicBezTo>
                  <a:pt x="2478472" y="2925825"/>
                  <a:pt x="2516129" y="2963483"/>
                  <a:pt x="2516129" y="3009904"/>
                </a:cubicBezTo>
                <a:close/>
                <a:moveTo>
                  <a:pt x="2696494" y="3009904"/>
                </a:moveTo>
                <a:cubicBezTo>
                  <a:pt x="2696494" y="2963444"/>
                  <a:pt x="2734152" y="2925825"/>
                  <a:pt x="2780573" y="2925825"/>
                </a:cubicBezTo>
                <a:lnTo>
                  <a:pt x="2934075" y="2925825"/>
                </a:lnTo>
                <a:cubicBezTo>
                  <a:pt x="2980535" y="2925825"/>
                  <a:pt x="3018154" y="2963483"/>
                  <a:pt x="3018154" y="3009904"/>
                </a:cubicBezTo>
                <a:cubicBezTo>
                  <a:pt x="3018154" y="3056326"/>
                  <a:pt x="2980496" y="3093983"/>
                  <a:pt x="2934075" y="3093983"/>
                </a:cubicBezTo>
                <a:lnTo>
                  <a:pt x="2780573" y="3093983"/>
                </a:lnTo>
                <a:cubicBezTo>
                  <a:pt x="2734151" y="3093945"/>
                  <a:pt x="2696494" y="3056364"/>
                  <a:pt x="2696494" y="3009904"/>
                </a:cubicBezTo>
                <a:close/>
                <a:moveTo>
                  <a:pt x="3282638" y="3093945"/>
                </a:moveTo>
                <a:cubicBezTo>
                  <a:pt x="3236178" y="3093945"/>
                  <a:pt x="3198559" y="3056286"/>
                  <a:pt x="3198559" y="3009866"/>
                </a:cubicBezTo>
                <a:cubicBezTo>
                  <a:pt x="3198559" y="2963445"/>
                  <a:pt x="3236217" y="2925787"/>
                  <a:pt x="3282638" y="2925787"/>
                </a:cubicBezTo>
                <a:lnTo>
                  <a:pt x="3436139" y="2925787"/>
                </a:lnTo>
                <a:cubicBezTo>
                  <a:pt x="3482599" y="2925787"/>
                  <a:pt x="3520218" y="2963445"/>
                  <a:pt x="3520218" y="3009866"/>
                </a:cubicBezTo>
                <a:cubicBezTo>
                  <a:pt x="3520218" y="3056286"/>
                  <a:pt x="3482560" y="3093945"/>
                  <a:pt x="3436139" y="3093945"/>
                </a:cubicBezTo>
                <a:close/>
                <a:moveTo>
                  <a:pt x="3784702" y="3093945"/>
                </a:moveTo>
                <a:cubicBezTo>
                  <a:pt x="3738242" y="3093945"/>
                  <a:pt x="3700623" y="3056286"/>
                  <a:pt x="3700623" y="3009866"/>
                </a:cubicBezTo>
                <a:cubicBezTo>
                  <a:pt x="3700623" y="2963445"/>
                  <a:pt x="3738281" y="2925787"/>
                  <a:pt x="3784702" y="2925787"/>
                </a:cubicBezTo>
                <a:lnTo>
                  <a:pt x="3938204" y="2925787"/>
                </a:lnTo>
                <a:cubicBezTo>
                  <a:pt x="3984664" y="2925787"/>
                  <a:pt x="4022283" y="2963445"/>
                  <a:pt x="4022283" y="3009866"/>
                </a:cubicBezTo>
                <a:cubicBezTo>
                  <a:pt x="4022283" y="3056286"/>
                  <a:pt x="3984624" y="3093945"/>
                  <a:pt x="3938204" y="3093945"/>
                </a:cubicBezTo>
                <a:close/>
                <a:moveTo>
                  <a:pt x="4286727" y="3093945"/>
                </a:moveTo>
                <a:cubicBezTo>
                  <a:pt x="4240268" y="3093945"/>
                  <a:pt x="4202648" y="3056286"/>
                  <a:pt x="4202648" y="3009866"/>
                </a:cubicBezTo>
                <a:cubicBezTo>
                  <a:pt x="4202648" y="2963445"/>
                  <a:pt x="4240306" y="2925787"/>
                  <a:pt x="4286727" y="2925787"/>
                </a:cubicBezTo>
                <a:lnTo>
                  <a:pt x="4440229" y="2925787"/>
                </a:lnTo>
                <a:cubicBezTo>
                  <a:pt x="4486689" y="2925787"/>
                  <a:pt x="4524308" y="2963445"/>
                  <a:pt x="4524308" y="3009866"/>
                </a:cubicBezTo>
                <a:cubicBezTo>
                  <a:pt x="4524308" y="3056286"/>
                  <a:pt x="4486650" y="3093945"/>
                  <a:pt x="4440229" y="3093945"/>
                </a:cubicBezTo>
                <a:close/>
                <a:moveTo>
                  <a:pt x="941787" y="3271136"/>
                </a:moveTo>
                <a:cubicBezTo>
                  <a:pt x="941787" y="3317596"/>
                  <a:pt x="904128" y="3355215"/>
                  <a:pt x="857708" y="3355215"/>
                </a:cubicBezTo>
                <a:lnTo>
                  <a:pt x="704206" y="3355215"/>
                </a:lnTo>
                <a:cubicBezTo>
                  <a:pt x="657746" y="3355215"/>
                  <a:pt x="620127" y="3317557"/>
                  <a:pt x="620127" y="3271136"/>
                </a:cubicBezTo>
                <a:cubicBezTo>
                  <a:pt x="620127" y="3224715"/>
                  <a:pt x="657785" y="3187057"/>
                  <a:pt x="704206" y="3187057"/>
                </a:cubicBezTo>
                <a:lnTo>
                  <a:pt x="857708" y="3187057"/>
                </a:lnTo>
                <a:cubicBezTo>
                  <a:pt x="904129" y="3186980"/>
                  <a:pt x="941787" y="3224637"/>
                  <a:pt x="941787" y="3271136"/>
                </a:cubicBezTo>
                <a:close/>
                <a:moveTo>
                  <a:pt x="1463220" y="3271136"/>
                </a:moveTo>
                <a:cubicBezTo>
                  <a:pt x="1463220" y="3317596"/>
                  <a:pt x="1425562" y="3355215"/>
                  <a:pt x="1379141" y="3355215"/>
                </a:cubicBezTo>
                <a:lnTo>
                  <a:pt x="1225639" y="3355177"/>
                </a:lnTo>
                <a:cubicBezTo>
                  <a:pt x="1179179" y="3355177"/>
                  <a:pt x="1141560" y="3317518"/>
                  <a:pt x="1141560" y="3271098"/>
                </a:cubicBezTo>
                <a:cubicBezTo>
                  <a:pt x="1141560" y="3224676"/>
                  <a:pt x="1179218" y="3187019"/>
                  <a:pt x="1225639" y="3187019"/>
                </a:cubicBezTo>
                <a:lnTo>
                  <a:pt x="1379141" y="3187019"/>
                </a:lnTo>
                <a:cubicBezTo>
                  <a:pt x="1425601" y="3186980"/>
                  <a:pt x="1463220" y="3224637"/>
                  <a:pt x="1463220" y="3271136"/>
                </a:cubicBezTo>
                <a:close/>
                <a:moveTo>
                  <a:pt x="1984722" y="3271136"/>
                </a:moveTo>
                <a:cubicBezTo>
                  <a:pt x="1984722" y="3317596"/>
                  <a:pt x="1947064" y="3355215"/>
                  <a:pt x="1900643" y="3355215"/>
                </a:cubicBezTo>
                <a:lnTo>
                  <a:pt x="1747141" y="3355215"/>
                </a:lnTo>
                <a:cubicBezTo>
                  <a:pt x="1700681" y="3355215"/>
                  <a:pt x="1663062" y="3317557"/>
                  <a:pt x="1663062" y="3271136"/>
                </a:cubicBezTo>
                <a:cubicBezTo>
                  <a:pt x="1663062" y="3224715"/>
                  <a:pt x="1700721" y="3187057"/>
                  <a:pt x="1747141" y="3187057"/>
                </a:cubicBezTo>
                <a:lnTo>
                  <a:pt x="1900643" y="3187057"/>
                </a:lnTo>
                <a:cubicBezTo>
                  <a:pt x="1947027" y="3186980"/>
                  <a:pt x="1984722" y="3224637"/>
                  <a:pt x="1984722" y="3271136"/>
                </a:cubicBezTo>
                <a:close/>
                <a:moveTo>
                  <a:pt x="2506155" y="3271136"/>
                </a:moveTo>
                <a:cubicBezTo>
                  <a:pt x="2506155" y="3317596"/>
                  <a:pt x="2468497" y="3355215"/>
                  <a:pt x="2422076" y="3355215"/>
                </a:cubicBezTo>
                <a:lnTo>
                  <a:pt x="2268575" y="3355215"/>
                </a:lnTo>
                <a:cubicBezTo>
                  <a:pt x="2222115" y="3355215"/>
                  <a:pt x="2184495" y="3317557"/>
                  <a:pt x="2184495" y="3271136"/>
                </a:cubicBezTo>
                <a:cubicBezTo>
                  <a:pt x="2184495" y="3224715"/>
                  <a:pt x="2222154" y="3187057"/>
                  <a:pt x="2268575" y="3187057"/>
                </a:cubicBezTo>
                <a:lnTo>
                  <a:pt x="2422076" y="3187057"/>
                </a:lnTo>
                <a:cubicBezTo>
                  <a:pt x="2468498" y="3186980"/>
                  <a:pt x="2506155" y="3224637"/>
                  <a:pt x="2506155" y="3271136"/>
                </a:cubicBezTo>
                <a:close/>
                <a:moveTo>
                  <a:pt x="2705929" y="3271136"/>
                </a:moveTo>
                <a:cubicBezTo>
                  <a:pt x="2705929" y="3224676"/>
                  <a:pt x="2743587" y="3187057"/>
                  <a:pt x="2790008" y="3187057"/>
                </a:cubicBezTo>
                <a:lnTo>
                  <a:pt x="2943509" y="3187057"/>
                </a:lnTo>
                <a:cubicBezTo>
                  <a:pt x="2989970" y="3187057"/>
                  <a:pt x="3027589" y="3224715"/>
                  <a:pt x="3027589" y="3271136"/>
                </a:cubicBezTo>
                <a:cubicBezTo>
                  <a:pt x="3027589" y="3317557"/>
                  <a:pt x="2989930" y="3355215"/>
                  <a:pt x="2943509" y="3355215"/>
                </a:cubicBezTo>
                <a:lnTo>
                  <a:pt x="2790008" y="3355215"/>
                </a:lnTo>
                <a:cubicBezTo>
                  <a:pt x="2743586" y="3355177"/>
                  <a:pt x="2705929" y="3317518"/>
                  <a:pt x="2705929" y="3271136"/>
                </a:cubicBezTo>
                <a:close/>
                <a:moveTo>
                  <a:pt x="3311441" y="3355177"/>
                </a:moveTo>
                <a:cubicBezTo>
                  <a:pt x="3264981" y="3355177"/>
                  <a:pt x="3227362" y="3317518"/>
                  <a:pt x="3227362" y="3271098"/>
                </a:cubicBezTo>
                <a:cubicBezTo>
                  <a:pt x="3227362" y="3224676"/>
                  <a:pt x="3265020" y="3187019"/>
                  <a:pt x="3311441" y="3187019"/>
                </a:cubicBezTo>
                <a:lnTo>
                  <a:pt x="3464943" y="3187019"/>
                </a:lnTo>
                <a:cubicBezTo>
                  <a:pt x="3511403" y="3187019"/>
                  <a:pt x="3549022" y="3224677"/>
                  <a:pt x="3549022" y="3271098"/>
                </a:cubicBezTo>
                <a:cubicBezTo>
                  <a:pt x="3549022" y="3317520"/>
                  <a:pt x="3511364" y="3355177"/>
                  <a:pt x="3464943" y="3355177"/>
                </a:cubicBezTo>
                <a:close/>
                <a:moveTo>
                  <a:pt x="3832943" y="3355177"/>
                </a:moveTo>
                <a:cubicBezTo>
                  <a:pt x="3786483" y="3355177"/>
                  <a:pt x="3748864" y="3317518"/>
                  <a:pt x="3748864" y="3271098"/>
                </a:cubicBezTo>
                <a:cubicBezTo>
                  <a:pt x="3748864" y="3224676"/>
                  <a:pt x="3786522" y="3187019"/>
                  <a:pt x="3832943" y="3187019"/>
                </a:cubicBezTo>
                <a:lnTo>
                  <a:pt x="3986445" y="3187019"/>
                </a:lnTo>
                <a:cubicBezTo>
                  <a:pt x="4032905" y="3187019"/>
                  <a:pt x="4070524" y="3224677"/>
                  <a:pt x="4070524" y="3271098"/>
                </a:cubicBezTo>
                <a:cubicBezTo>
                  <a:pt x="4070524" y="3317520"/>
                  <a:pt x="4032866" y="3355177"/>
                  <a:pt x="3986445" y="3355177"/>
                </a:cubicBezTo>
                <a:close/>
                <a:moveTo>
                  <a:pt x="4354376" y="3355177"/>
                </a:moveTo>
                <a:cubicBezTo>
                  <a:pt x="4307917" y="3355177"/>
                  <a:pt x="4270298" y="3317518"/>
                  <a:pt x="4270298" y="3271098"/>
                </a:cubicBezTo>
                <a:cubicBezTo>
                  <a:pt x="4270298" y="3224676"/>
                  <a:pt x="4307956" y="3187019"/>
                  <a:pt x="4354376" y="3187019"/>
                </a:cubicBezTo>
                <a:lnTo>
                  <a:pt x="4507878" y="3187019"/>
                </a:lnTo>
                <a:cubicBezTo>
                  <a:pt x="4554338" y="3187019"/>
                  <a:pt x="4591957" y="3224677"/>
                  <a:pt x="4591957" y="3271098"/>
                </a:cubicBezTo>
                <a:cubicBezTo>
                  <a:pt x="4591957" y="3317520"/>
                  <a:pt x="4554299" y="3355177"/>
                  <a:pt x="4507878" y="3355177"/>
                </a:cubicBezTo>
                <a:close/>
                <a:moveTo>
                  <a:pt x="873941" y="3532290"/>
                </a:moveTo>
                <a:cubicBezTo>
                  <a:pt x="873941" y="3578749"/>
                  <a:pt x="836283" y="3616369"/>
                  <a:pt x="789862" y="3616369"/>
                </a:cubicBezTo>
                <a:lnTo>
                  <a:pt x="636361" y="3616369"/>
                </a:lnTo>
                <a:cubicBezTo>
                  <a:pt x="589901" y="3616369"/>
                  <a:pt x="552282" y="3578710"/>
                  <a:pt x="552282" y="3532290"/>
                </a:cubicBezTo>
                <a:cubicBezTo>
                  <a:pt x="552282" y="3485869"/>
                  <a:pt x="589940" y="3448210"/>
                  <a:pt x="636361" y="3448210"/>
                </a:cubicBezTo>
                <a:lnTo>
                  <a:pt x="789862" y="3448210"/>
                </a:lnTo>
                <a:cubicBezTo>
                  <a:pt x="836284" y="3448210"/>
                  <a:pt x="873941" y="3485907"/>
                  <a:pt x="873941" y="3532290"/>
                </a:cubicBezTo>
                <a:close/>
                <a:moveTo>
                  <a:pt x="1414812" y="3532290"/>
                </a:moveTo>
                <a:cubicBezTo>
                  <a:pt x="1414812" y="3578749"/>
                  <a:pt x="1377154" y="3616369"/>
                  <a:pt x="1330733" y="3616369"/>
                </a:cubicBezTo>
                <a:lnTo>
                  <a:pt x="1177232" y="3616369"/>
                </a:lnTo>
                <a:cubicBezTo>
                  <a:pt x="1130772" y="3616369"/>
                  <a:pt x="1093152" y="3578710"/>
                  <a:pt x="1093152" y="3532290"/>
                </a:cubicBezTo>
                <a:cubicBezTo>
                  <a:pt x="1093152" y="3485869"/>
                  <a:pt x="1130811" y="3448210"/>
                  <a:pt x="1177232" y="3448210"/>
                </a:cubicBezTo>
                <a:lnTo>
                  <a:pt x="1330733" y="3448210"/>
                </a:lnTo>
                <a:cubicBezTo>
                  <a:pt x="1377155" y="3448210"/>
                  <a:pt x="1414812" y="3485907"/>
                  <a:pt x="1414812" y="3532290"/>
                </a:cubicBezTo>
                <a:close/>
                <a:moveTo>
                  <a:pt x="1955683" y="3532290"/>
                </a:moveTo>
                <a:cubicBezTo>
                  <a:pt x="1955683" y="3578749"/>
                  <a:pt x="1918025" y="3616369"/>
                  <a:pt x="1871604" y="3616369"/>
                </a:cubicBezTo>
                <a:lnTo>
                  <a:pt x="1718103" y="3616369"/>
                </a:lnTo>
                <a:cubicBezTo>
                  <a:pt x="1671642" y="3616369"/>
                  <a:pt x="1634023" y="3578710"/>
                  <a:pt x="1634023" y="3532290"/>
                </a:cubicBezTo>
                <a:cubicBezTo>
                  <a:pt x="1634023" y="3485869"/>
                  <a:pt x="1671682" y="3448210"/>
                  <a:pt x="1718103" y="3448210"/>
                </a:cubicBezTo>
                <a:lnTo>
                  <a:pt x="1871604" y="3448210"/>
                </a:lnTo>
                <a:cubicBezTo>
                  <a:pt x="1918026" y="3448210"/>
                  <a:pt x="1955683" y="3485907"/>
                  <a:pt x="1955683" y="3532290"/>
                </a:cubicBezTo>
                <a:close/>
                <a:moveTo>
                  <a:pt x="2496554" y="3532290"/>
                </a:moveTo>
                <a:cubicBezTo>
                  <a:pt x="2496554" y="3578749"/>
                  <a:pt x="2458896" y="3616369"/>
                  <a:pt x="2412475" y="3616369"/>
                </a:cubicBezTo>
                <a:lnTo>
                  <a:pt x="2258974" y="3616369"/>
                </a:lnTo>
                <a:cubicBezTo>
                  <a:pt x="2212513" y="3616369"/>
                  <a:pt x="2174894" y="3578710"/>
                  <a:pt x="2174894" y="3532290"/>
                </a:cubicBezTo>
                <a:cubicBezTo>
                  <a:pt x="2174894" y="3485869"/>
                  <a:pt x="2212553" y="3448210"/>
                  <a:pt x="2258974" y="3448210"/>
                </a:cubicBezTo>
                <a:lnTo>
                  <a:pt x="2412475" y="3448210"/>
                </a:lnTo>
                <a:cubicBezTo>
                  <a:pt x="2458897" y="3448210"/>
                  <a:pt x="2496554" y="3485907"/>
                  <a:pt x="2496554" y="3532290"/>
                </a:cubicBezTo>
                <a:close/>
                <a:moveTo>
                  <a:pt x="3037425" y="3532290"/>
                </a:moveTo>
                <a:cubicBezTo>
                  <a:pt x="3037425" y="3578749"/>
                  <a:pt x="2999767" y="3616369"/>
                  <a:pt x="2953346" y="3616369"/>
                </a:cubicBezTo>
                <a:lnTo>
                  <a:pt x="2799844" y="3616369"/>
                </a:lnTo>
                <a:cubicBezTo>
                  <a:pt x="2753384" y="3616369"/>
                  <a:pt x="2715765" y="3578710"/>
                  <a:pt x="2715765" y="3532290"/>
                </a:cubicBezTo>
                <a:cubicBezTo>
                  <a:pt x="2715765" y="3485869"/>
                  <a:pt x="2753423" y="3448210"/>
                  <a:pt x="2799844" y="3448210"/>
                </a:cubicBezTo>
                <a:lnTo>
                  <a:pt x="2953346" y="3448210"/>
                </a:lnTo>
                <a:cubicBezTo>
                  <a:pt x="2999768" y="3448210"/>
                  <a:pt x="3037425" y="3485907"/>
                  <a:pt x="3037425" y="3532290"/>
                </a:cubicBezTo>
                <a:close/>
                <a:moveTo>
                  <a:pt x="3578296" y="3532290"/>
                </a:moveTo>
                <a:cubicBezTo>
                  <a:pt x="3578296" y="3578749"/>
                  <a:pt x="3540638" y="3616369"/>
                  <a:pt x="3494217" y="3616369"/>
                </a:cubicBezTo>
                <a:lnTo>
                  <a:pt x="3340715" y="3616369"/>
                </a:lnTo>
                <a:cubicBezTo>
                  <a:pt x="3294255" y="3616369"/>
                  <a:pt x="3256636" y="3578710"/>
                  <a:pt x="3256636" y="3532290"/>
                </a:cubicBezTo>
                <a:cubicBezTo>
                  <a:pt x="3256636" y="3485869"/>
                  <a:pt x="3294294" y="3448210"/>
                  <a:pt x="3340715" y="3448210"/>
                </a:cubicBezTo>
                <a:lnTo>
                  <a:pt x="3494217" y="3448210"/>
                </a:lnTo>
                <a:cubicBezTo>
                  <a:pt x="3540639" y="3448210"/>
                  <a:pt x="3578296" y="3485907"/>
                  <a:pt x="3578296" y="3532290"/>
                </a:cubicBezTo>
                <a:close/>
                <a:moveTo>
                  <a:pt x="4119167" y="3532290"/>
                </a:moveTo>
                <a:cubicBezTo>
                  <a:pt x="4119167" y="3578749"/>
                  <a:pt x="4081509" y="3616369"/>
                  <a:pt x="4035087" y="3616369"/>
                </a:cubicBezTo>
                <a:lnTo>
                  <a:pt x="3881586" y="3616369"/>
                </a:lnTo>
                <a:cubicBezTo>
                  <a:pt x="3835126" y="3616369"/>
                  <a:pt x="3797507" y="3578710"/>
                  <a:pt x="3797507" y="3532290"/>
                </a:cubicBezTo>
                <a:cubicBezTo>
                  <a:pt x="3797507" y="3485869"/>
                  <a:pt x="3835165" y="3448210"/>
                  <a:pt x="3881586" y="3448210"/>
                </a:cubicBezTo>
                <a:lnTo>
                  <a:pt x="4035087" y="3448210"/>
                </a:lnTo>
                <a:cubicBezTo>
                  <a:pt x="4081471" y="3448210"/>
                  <a:pt x="4119167" y="3485907"/>
                  <a:pt x="4119167" y="3532290"/>
                </a:cubicBezTo>
                <a:close/>
                <a:moveTo>
                  <a:pt x="4659998" y="3532290"/>
                </a:moveTo>
                <a:cubicBezTo>
                  <a:pt x="4659998" y="3578749"/>
                  <a:pt x="4622340" y="3616369"/>
                  <a:pt x="4575920" y="3616369"/>
                </a:cubicBezTo>
                <a:lnTo>
                  <a:pt x="4422418" y="3616369"/>
                </a:lnTo>
                <a:cubicBezTo>
                  <a:pt x="4375958" y="3616369"/>
                  <a:pt x="4338339" y="3578710"/>
                  <a:pt x="4338339" y="3532290"/>
                </a:cubicBezTo>
                <a:cubicBezTo>
                  <a:pt x="4338339" y="3485869"/>
                  <a:pt x="4375997" y="3448210"/>
                  <a:pt x="4422418" y="3448210"/>
                </a:cubicBezTo>
                <a:lnTo>
                  <a:pt x="4575920" y="3448210"/>
                </a:lnTo>
                <a:cubicBezTo>
                  <a:pt x="4622341" y="3448210"/>
                  <a:pt x="4659998" y="3485907"/>
                  <a:pt x="4659998" y="3532290"/>
                </a:cubicBezTo>
                <a:close/>
              </a:path>
            </a:pathLst>
          </a:custGeom>
          <a:solidFill>
            <a:srgbClr val="006699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230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76350-46BD-0343-3687-B009A90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BF2661-C7CC-804A-6F7C-319D43FA2569}"/>
              </a:ext>
            </a:extLst>
          </p:cNvPr>
          <p:cNvSpPr/>
          <p:nvPr/>
        </p:nvSpPr>
        <p:spPr>
          <a:xfrm>
            <a:off x="8035099" y="579627"/>
            <a:ext cx="4117145" cy="3021702"/>
          </a:xfrm>
          <a:prstGeom prst="rect">
            <a:avLst/>
          </a:prstGeom>
          <a:noFill/>
          <a:ln w="38100">
            <a:solidFill>
              <a:srgbClr val="B31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2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76350-46BD-0343-3687-B009A90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419A0-028F-E3B2-BE77-C6F6558E845A}"/>
              </a:ext>
            </a:extLst>
          </p:cNvPr>
          <p:cNvSpPr/>
          <p:nvPr/>
        </p:nvSpPr>
        <p:spPr>
          <a:xfrm>
            <a:off x="8021847" y="3590113"/>
            <a:ext cx="4117145" cy="2877103"/>
          </a:xfrm>
          <a:prstGeom prst="rect">
            <a:avLst/>
          </a:prstGeom>
          <a:noFill/>
          <a:ln w="38100">
            <a:solidFill>
              <a:srgbClr val="B31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568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sintaxe_basica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.txt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AF8308-BAB9-9D8F-F7E3-0FA03DDAB60C}"/>
              </a:ext>
            </a:extLst>
          </p:cNvPr>
          <p:cNvSpPr/>
          <p:nvPr/>
        </p:nvSpPr>
        <p:spPr>
          <a:xfrm>
            <a:off x="4967510" y="4104350"/>
            <a:ext cx="2256981" cy="1795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solidFill>
                  <a:srgbClr val="006699"/>
                </a:solidFill>
                <a:latin typeface="Arial Black" panose="020B0A04020102020204" pitchFamily="34" charset="0"/>
              </a:rPr>
              <a:t>%&gt;%</a:t>
            </a:r>
            <a:endParaRPr lang="en-US" sz="6000" dirty="0">
              <a:solidFill>
                <a:srgbClr val="006699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56121-0D92-D55D-6CEC-D4192D00232F}"/>
              </a:ext>
            </a:extLst>
          </p:cNvPr>
          <p:cNvSpPr/>
          <p:nvPr/>
        </p:nvSpPr>
        <p:spPr>
          <a:xfrm>
            <a:off x="8820385" y="4104350"/>
            <a:ext cx="1796814" cy="1795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solidFill>
                  <a:srgbClr val="006699"/>
                </a:solidFill>
                <a:latin typeface="Arial Black" panose="020B0A04020102020204" pitchFamily="34" charset="0"/>
              </a:rPr>
              <a:t>=c()</a:t>
            </a:r>
            <a:endParaRPr lang="en-US" sz="6000" dirty="0">
              <a:solidFill>
                <a:srgbClr val="00669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3700E-86F8-5EE9-1DDA-1345405C785B}"/>
              </a:ext>
            </a:extLst>
          </p:cNvPr>
          <p:cNvSpPr/>
          <p:nvPr/>
        </p:nvSpPr>
        <p:spPr>
          <a:xfrm>
            <a:off x="1574801" y="4104350"/>
            <a:ext cx="1796814" cy="1795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solidFill>
                  <a:srgbClr val="006699"/>
                </a:solidFill>
                <a:latin typeface="Arial Black" panose="020B0A04020102020204" pitchFamily="34" charset="0"/>
              </a:rPr>
              <a:t>&lt;-</a:t>
            </a:r>
            <a:endParaRPr lang="en-US" sz="1000" dirty="0">
              <a:solidFill>
                <a:srgbClr val="006699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57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linha de comando simples</a:t>
            </a:r>
            <a:endParaRPr kumimoji="0" lang="pt-BR" sz="4000" b="0" i="0" u="none" strike="noStrike" kern="1200" cap="small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4355240"/>
          </a:xfrm>
          <a:prstGeom prst="rect">
            <a:avLst/>
          </a:prstGeom>
          <a:solidFill>
            <a:srgbClr val="000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funcao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&lt;- </a:t>
            </a:r>
            <a:r>
              <a:rPr lang="pt-BR" sz="32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function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x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){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x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*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}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cap="small" dirty="0">
              <a:solidFill>
                <a:srgbClr val="D60093"/>
              </a:solidFill>
              <a:latin typeface="Myriad Pro SemiExt" panose="020B0505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objeto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&lt;- 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c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1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,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2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,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3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,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4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,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5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cap="small" dirty="0">
              <a:solidFill>
                <a:srgbClr val="D60093"/>
              </a:solidFill>
              <a:latin typeface="Myriad Pro SemiExt" panose="020B0505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funcao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x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= 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objeto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3114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linha de comando aninhada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4355240"/>
          </a:xfrm>
          <a:prstGeom prst="rect">
            <a:avLst/>
          </a:prstGeom>
          <a:solidFill>
            <a:srgbClr val="000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funcao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&lt;- 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function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y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){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	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y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*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funcao2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y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=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funcao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x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=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26476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estrutura condicional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4355240"/>
          </a:xfrm>
          <a:prstGeom prst="rect">
            <a:avLst/>
          </a:prstGeom>
          <a:solidFill>
            <a:srgbClr val="000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Objeto1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&lt;-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Objeto2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&lt;-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100</a:t>
            </a: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if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objeto1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== 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objeto2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	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print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‘o objeto 1 é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igual ao objeto 2’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} 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else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print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‘o objeto 1 é diferente do objeto 2’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575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estrutura de laço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4355240"/>
          </a:xfrm>
          <a:prstGeom prst="rect">
            <a:avLst/>
          </a:prstGeom>
          <a:solidFill>
            <a:srgbClr val="000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objeto1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&lt;-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1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,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4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,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9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,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16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,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25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cap="small" dirty="0">
              <a:solidFill>
                <a:srgbClr val="D60093"/>
              </a:solidFill>
              <a:latin typeface="Myriad Pro SemiExt" panose="020B0505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for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item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in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objeto1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 {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print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sqrt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item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4519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8" name="Picture 13377">
            <a:extLst>
              <a:ext uri="{FF2B5EF4-FFF2-40B4-BE49-F238E27FC236}">
                <a16:creationId xmlns:a16="http://schemas.microsoft.com/office/drawing/2014/main" id="{E06A35CE-AAC2-FB12-ADFA-6B9FBC27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70" y="0"/>
            <a:ext cx="11226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5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estrutura de pipeline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4355240"/>
          </a:xfrm>
          <a:prstGeom prst="rect">
            <a:avLst/>
          </a:prstGeom>
          <a:solidFill>
            <a:srgbClr val="000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dados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&lt;-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read.csv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57FF57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‘projeto_dados.csv’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dados_modificados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&lt;- 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dados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%&gt;%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select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id, idade, sexo, renda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 %&gt;%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rename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'</a:t>
            </a:r>
            <a:r>
              <a:rPr lang="pt-BR" sz="3200" cap="small" dirty="0" err="1">
                <a:solidFill>
                  <a:srgbClr val="57FF57"/>
                </a:solidFill>
                <a:latin typeface="Myriad Pro SemiExt" panose="020B0505030403020204" pitchFamily="34" charset="0"/>
              </a:rPr>
              <a:t>codigo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'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= 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id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 %&gt;%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filter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idade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 &gt; </a:t>
            </a:r>
            <a:r>
              <a:rPr lang="pt-BR" sz="3200" cap="small" dirty="0">
                <a:solidFill>
                  <a:srgbClr val="57FF57"/>
                </a:solidFill>
                <a:latin typeface="Myriad Pro SemiExt" panose="020B0505030403020204" pitchFamily="34" charset="0"/>
              </a:rPr>
              <a:t>18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 %&gt;%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group_by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sexo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 %&gt;%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	</a:t>
            </a:r>
            <a:r>
              <a:rPr lang="pt-BR" sz="3200" cap="small" dirty="0" err="1">
                <a:solidFill>
                  <a:schemeClr val="bg1"/>
                </a:solidFill>
                <a:latin typeface="Myriad Pro SemiExt" panose="020B0505030403020204" pitchFamily="34" charset="0"/>
              </a:rPr>
              <a:t>filter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(!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is.na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(</a:t>
            </a:r>
            <a:r>
              <a:rPr lang="pt-BR" sz="3200" cap="small" dirty="0">
                <a:solidFill>
                  <a:schemeClr val="bg1"/>
                </a:solidFill>
                <a:latin typeface="Myriad Pro SemiExt" panose="020B0505030403020204" pitchFamily="34" charset="0"/>
              </a:rPr>
              <a:t>renda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))</a:t>
            </a: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098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operadores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especiais: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atribuição: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&lt;-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pipe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%&gt;%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in: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%in%</a:t>
            </a:r>
          </a:p>
          <a:p>
            <a:pPr algn="ctr">
              <a:spcBef>
                <a:spcPts val="1800"/>
              </a:spcBef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concatenar: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</a:t>
            </a:r>
          </a:p>
          <a:p>
            <a:pPr algn="ctr">
              <a:spcBef>
                <a:spcPts val="1800"/>
              </a:spcBef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‘vinculado a’: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$</a:t>
            </a:r>
          </a:p>
          <a:p>
            <a:pPr algn="ctr">
              <a:spcBef>
                <a:spcPts val="1800"/>
              </a:spcBef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8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origem_e_historia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.doc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E0FDBB-1592-82E7-D9D0-5CF5B419BA55}"/>
              </a:ext>
            </a:extLst>
          </p:cNvPr>
          <p:cNvGrpSpPr/>
          <p:nvPr/>
        </p:nvGrpSpPr>
        <p:grpSpPr>
          <a:xfrm>
            <a:off x="1988212" y="4391108"/>
            <a:ext cx="8215576" cy="1800000"/>
            <a:chOff x="1860392" y="4391108"/>
            <a:chExt cx="8215576" cy="180000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72C32E-322A-99B2-37ED-3EE68E4B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6067" y="4391108"/>
              <a:ext cx="1800000" cy="1800000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19CA65-6A78-2F7F-86CB-11D1E03618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0392" y="4391108"/>
              <a:ext cx="755774" cy="1800000"/>
            </a:xfrm>
            <a:custGeom>
              <a:avLst/>
              <a:gdLst>
                <a:gd name="connsiteX0" fmla="*/ 302027 w 603438"/>
                <a:gd name="connsiteY0" fmla="*/ 0 h 1437187"/>
                <a:gd name="connsiteX1" fmla="*/ 66481 w 603438"/>
                <a:gd name="connsiteY1" fmla="*/ 32344 h 1437187"/>
                <a:gd name="connsiteX2" fmla="*/ 2496 w 603438"/>
                <a:gd name="connsiteY2" fmla="*/ 388828 h 1437187"/>
                <a:gd name="connsiteX3" fmla="*/ 23590 w 603438"/>
                <a:gd name="connsiteY3" fmla="*/ 1224141 h 1437187"/>
                <a:gd name="connsiteX4" fmla="*/ 67184 w 603438"/>
                <a:gd name="connsiteY4" fmla="*/ 1400625 h 1437187"/>
                <a:gd name="connsiteX5" fmla="*/ 302027 w 603438"/>
                <a:gd name="connsiteY5" fmla="*/ 1437188 h 1437187"/>
                <a:gd name="connsiteX6" fmla="*/ 536871 w 603438"/>
                <a:gd name="connsiteY6" fmla="*/ 1400625 h 1437187"/>
                <a:gd name="connsiteX7" fmla="*/ 580465 w 603438"/>
                <a:gd name="connsiteY7" fmla="*/ 1224141 h 1437187"/>
                <a:gd name="connsiteX8" fmla="*/ 600856 w 603438"/>
                <a:gd name="connsiteY8" fmla="*/ 388828 h 1437187"/>
                <a:gd name="connsiteX9" fmla="*/ 537574 w 603438"/>
                <a:gd name="connsiteY9" fmla="*/ 32344 h 1437187"/>
                <a:gd name="connsiteX10" fmla="*/ 302027 w 603438"/>
                <a:gd name="connsiteY10" fmla="*/ 0 h 1437187"/>
                <a:gd name="connsiteX11" fmla="*/ 302027 w 603438"/>
                <a:gd name="connsiteY11" fmla="*/ 16172 h 1437187"/>
                <a:gd name="connsiteX12" fmla="*/ 523512 w 603438"/>
                <a:gd name="connsiteY12" fmla="*/ 53438 h 1437187"/>
                <a:gd name="connsiteX13" fmla="*/ 580465 w 603438"/>
                <a:gd name="connsiteY13" fmla="*/ 476016 h 1437187"/>
                <a:gd name="connsiteX14" fmla="*/ 302027 w 603438"/>
                <a:gd name="connsiteY14" fmla="*/ 945703 h 1437187"/>
                <a:gd name="connsiteX15" fmla="*/ 23590 w 603438"/>
                <a:gd name="connsiteY15" fmla="*/ 476016 h 1437187"/>
                <a:gd name="connsiteX16" fmla="*/ 80543 w 603438"/>
                <a:gd name="connsiteY16" fmla="*/ 53438 h 1437187"/>
                <a:gd name="connsiteX17" fmla="*/ 302027 w 603438"/>
                <a:gd name="connsiteY17" fmla="*/ 16172 h 1437187"/>
                <a:gd name="connsiteX18" fmla="*/ 302027 w 603438"/>
                <a:gd name="connsiteY18" fmla="*/ 33750 h 1437187"/>
                <a:gd name="connsiteX19" fmla="*/ 104449 w 603438"/>
                <a:gd name="connsiteY19" fmla="*/ 69609 h 1437187"/>
                <a:gd name="connsiteX20" fmla="*/ 58746 w 603438"/>
                <a:gd name="connsiteY20" fmla="*/ 427500 h 1437187"/>
                <a:gd name="connsiteX21" fmla="*/ 116402 w 603438"/>
                <a:gd name="connsiteY21" fmla="*/ 741797 h 1437187"/>
                <a:gd name="connsiteX22" fmla="*/ 153668 w 603438"/>
                <a:gd name="connsiteY22" fmla="*/ 776953 h 1437187"/>
                <a:gd name="connsiteX23" fmla="*/ 302027 w 603438"/>
                <a:gd name="connsiteY23" fmla="*/ 756563 h 1437187"/>
                <a:gd name="connsiteX24" fmla="*/ 450387 w 603438"/>
                <a:gd name="connsiteY24" fmla="*/ 776953 h 1437187"/>
                <a:gd name="connsiteX25" fmla="*/ 486949 w 603438"/>
                <a:gd name="connsiteY25" fmla="*/ 741797 h 1437187"/>
                <a:gd name="connsiteX26" fmla="*/ 544606 w 603438"/>
                <a:gd name="connsiteY26" fmla="*/ 427500 h 1437187"/>
                <a:gd name="connsiteX27" fmla="*/ 498902 w 603438"/>
                <a:gd name="connsiteY27" fmla="*/ 69609 h 1437187"/>
                <a:gd name="connsiteX28" fmla="*/ 302027 w 603438"/>
                <a:gd name="connsiteY28" fmla="*/ 33750 h 1437187"/>
                <a:gd name="connsiteX29" fmla="*/ 302027 w 603438"/>
                <a:gd name="connsiteY29" fmla="*/ 47109 h 1437187"/>
                <a:gd name="connsiteX30" fmla="*/ 316090 w 603438"/>
                <a:gd name="connsiteY30" fmla="*/ 149063 h 1437187"/>
                <a:gd name="connsiteX31" fmla="*/ 302027 w 603438"/>
                <a:gd name="connsiteY31" fmla="*/ 251016 h 1437187"/>
                <a:gd name="connsiteX32" fmla="*/ 287965 w 603438"/>
                <a:gd name="connsiteY32" fmla="*/ 149063 h 1437187"/>
                <a:gd name="connsiteX33" fmla="*/ 302027 w 603438"/>
                <a:gd name="connsiteY33" fmla="*/ 47109 h 1437187"/>
                <a:gd name="connsiteX34" fmla="*/ 302027 w 603438"/>
                <a:gd name="connsiteY34" fmla="*/ 386016 h 1437187"/>
                <a:gd name="connsiteX35" fmla="*/ 507340 w 603438"/>
                <a:gd name="connsiteY35" fmla="*/ 399375 h 1437187"/>
                <a:gd name="connsiteX36" fmla="*/ 501715 w 603438"/>
                <a:gd name="connsiteY36" fmla="*/ 682031 h 1437187"/>
                <a:gd name="connsiteX37" fmla="*/ 302027 w 603438"/>
                <a:gd name="connsiteY37" fmla="*/ 692578 h 1437187"/>
                <a:gd name="connsiteX38" fmla="*/ 102340 w 603438"/>
                <a:gd name="connsiteY38" fmla="*/ 682031 h 1437187"/>
                <a:gd name="connsiteX39" fmla="*/ 96715 w 603438"/>
                <a:gd name="connsiteY39" fmla="*/ 399375 h 1437187"/>
                <a:gd name="connsiteX40" fmla="*/ 302027 w 603438"/>
                <a:gd name="connsiteY40" fmla="*/ 386016 h 1437187"/>
                <a:gd name="connsiteX41" fmla="*/ 300621 w 603438"/>
                <a:gd name="connsiteY41" fmla="*/ 762188 h 1437187"/>
                <a:gd name="connsiteX42" fmla="*/ 180387 w 603438"/>
                <a:gd name="connsiteY42" fmla="*/ 781172 h 1437187"/>
                <a:gd name="connsiteX43" fmla="*/ 300621 w 603438"/>
                <a:gd name="connsiteY43" fmla="*/ 824766 h 1437187"/>
                <a:gd name="connsiteX44" fmla="*/ 420856 w 603438"/>
                <a:gd name="connsiteY44" fmla="*/ 781172 h 1437187"/>
                <a:gd name="connsiteX45" fmla="*/ 300621 w 603438"/>
                <a:gd name="connsiteY45" fmla="*/ 762188 h 1437187"/>
                <a:gd name="connsiteX46" fmla="*/ 470777 w 603438"/>
                <a:gd name="connsiteY46" fmla="*/ 789609 h 1437187"/>
                <a:gd name="connsiteX47" fmla="*/ 414527 w 603438"/>
                <a:gd name="connsiteY47" fmla="*/ 826172 h 1437187"/>
                <a:gd name="connsiteX48" fmla="*/ 340699 w 603438"/>
                <a:gd name="connsiteY48" fmla="*/ 848672 h 1437187"/>
                <a:gd name="connsiteX49" fmla="*/ 356168 w 603438"/>
                <a:gd name="connsiteY49" fmla="*/ 928828 h 1437187"/>
                <a:gd name="connsiteX50" fmla="*/ 448277 w 603438"/>
                <a:gd name="connsiteY50" fmla="*/ 883125 h 1437187"/>
                <a:gd name="connsiteX51" fmla="*/ 508746 w 603438"/>
                <a:gd name="connsiteY51" fmla="*/ 810703 h 1437187"/>
                <a:gd name="connsiteX52" fmla="*/ 470777 w 603438"/>
                <a:gd name="connsiteY52" fmla="*/ 789609 h 1437187"/>
                <a:gd name="connsiteX53" fmla="*/ 136793 w 603438"/>
                <a:gd name="connsiteY53" fmla="*/ 791016 h 1437187"/>
                <a:gd name="connsiteX54" fmla="*/ 97418 w 603438"/>
                <a:gd name="connsiteY54" fmla="*/ 813516 h 1437187"/>
                <a:gd name="connsiteX55" fmla="*/ 170543 w 603438"/>
                <a:gd name="connsiteY55" fmla="*/ 891563 h 1437187"/>
                <a:gd name="connsiteX56" fmla="*/ 210621 w 603438"/>
                <a:gd name="connsiteY56" fmla="*/ 838125 h 1437187"/>
                <a:gd name="connsiteX57" fmla="*/ 172652 w 603438"/>
                <a:gd name="connsiteY57" fmla="*/ 817031 h 1437187"/>
                <a:gd name="connsiteX58" fmla="*/ 136793 w 603438"/>
                <a:gd name="connsiteY58" fmla="*/ 791016 h 1437187"/>
                <a:gd name="connsiteX59" fmla="*/ 104449 w 603438"/>
                <a:gd name="connsiteY59" fmla="*/ 943594 h 1437187"/>
                <a:gd name="connsiteX60" fmla="*/ 166324 w 603438"/>
                <a:gd name="connsiteY60" fmla="*/ 969609 h 1437187"/>
                <a:gd name="connsiteX61" fmla="*/ 151559 w 603438"/>
                <a:gd name="connsiteY61" fmla="*/ 1018828 h 1437187"/>
                <a:gd name="connsiteX62" fmla="*/ 72106 w 603438"/>
                <a:gd name="connsiteY62" fmla="*/ 960469 h 1437187"/>
                <a:gd name="connsiteX63" fmla="*/ 104449 w 603438"/>
                <a:gd name="connsiteY63" fmla="*/ 943594 h 1437187"/>
                <a:gd name="connsiteX64" fmla="*/ 499606 w 603438"/>
                <a:gd name="connsiteY64" fmla="*/ 943594 h 1437187"/>
                <a:gd name="connsiteX65" fmla="*/ 531949 w 603438"/>
                <a:gd name="connsiteY65" fmla="*/ 960469 h 1437187"/>
                <a:gd name="connsiteX66" fmla="*/ 451793 w 603438"/>
                <a:gd name="connsiteY66" fmla="*/ 1018828 h 1437187"/>
                <a:gd name="connsiteX67" fmla="*/ 437731 w 603438"/>
                <a:gd name="connsiteY67" fmla="*/ 969609 h 1437187"/>
                <a:gd name="connsiteX68" fmla="*/ 499606 w 603438"/>
                <a:gd name="connsiteY68" fmla="*/ 943594 h 1437187"/>
                <a:gd name="connsiteX69" fmla="*/ 302027 w 603438"/>
                <a:gd name="connsiteY69" fmla="*/ 969609 h 1437187"/>
                <a:gd name="connsiteX70" fmla="*/ 365309 w 603438"/>
                <a:gd name="connsiteY70" fmla="*/ 998438 h 1437187"/>
                <a:gd name="connsiteX71" fmla="*/ 302027 w 603438"/>
                <a:gd name="connsiteY71" fmla="*/ 1038516 h 1437187"/>
                <a:gd name="connsiteX72" fmla="*/ 238043 w 603438"/>
                <a:gd name="connsiteY72" fmla="*/ 998438 h 1437187"/>
                <a:gd name="connsiteX73" fmla="*/ 302027 w 603438"/>
                <a:gd name="connsiteY73" fmla="*/ 969609 h 1437187"/>
                <a:gd name="connsiteX74" fmla="*/ 111481 w 603438"/>
                <a:gd name="connsiteY74" fmla="*/ 1044141 h 1437187"/>
                <a:gd name="connsiteX75" fmla="*/ 173356 w 603438"/>
                <a:gd name="connsiteY75" fmla="*/ 1070156 h 1437187"/>
                <a:gd name="connsiteX76" fmla="*/ 158590 w 603438"/>
                <a:gd name="connsiteY76" fmla="*/ 1119375 h 1437187"/>
                <a:gd name="connsiteX77" fmla="*/ 78434 w 603438"/>
                <a:gd name="connsiteY77" fmla="*/ 1061016 h 1437187"/>
                <a:gd name="connsiteX78" fmla="*/ 111481 w 603438"/>
                <a:gd name="connsiteY78" fmla="*/ 1044141 h 1437187"/>
                <a:gd name="connsiteX79" fmla="*/ 492574 w 603438"/>
                <a:gd name="connsiteY79" fmla="*/ 1044141 h 1437187"/>
                <a:gd name="connsiteX80" fmla="*/ 524918 w 603438"/>
                <a:gd name="connsiteY80" fmla="*/ 1061016 h 1437187"/>
                <a:gd name="connsiteX81" fmla="*/ 444762 w 603438"/>
                <a:gd name="connsiteY81" fmla="*/ 1119375 h 1437187"/>
                <a:gd name="connsiteX82" fmla="*/ 430699 w 603438"/>
                <a:gd name="connsiteY82" fmla="*/ 1070156 h 1437187"/>
                <a:gd name="connsiteX83" fmla="*/ 492574 w 603438"/>
                <a:gd name="connsiteY83" fmla="*/ 1044141 h 1437187"/>
                <a:gd name="connsiteX84" fmla="*/ 302027 w 603438"/>
                <a:gd name="connsiteY84" fmla="*/ 1070859 h 1437187"/>
                <a:gd name="connsiteX85" fmla="*/ 365309 w 603438"/>
                <a:gd name="connsiteY85" fmla="*/ 1099688 h 1437187"/>
                <a:gd name="connsiteX86" fmla="*/ 302027 w 603438"/>
                <a:gd name="connsiteY86" fmla="*/ 1139766 h 1437187"/>
                <a:gd name="connsiteX87" fmla="*/ 238043 w 603438"/>
                <a:gd name="connsiteY87" fmla="*/ 1099688 h 1437187"/>
                <a:gd name="connsiteX88" fmla="*/ 302027 w 603438"/>
                <a:gd name="connsiteY88" fmla="*/ 1070859 h 1437187"/>
                <a:gd name="connsiteX89" fmla="*/ 118512 w 603438"/>
                <a:gd name="connsiteY89" fmla="*/ 1144688 h 1437187"/>
                <a:gd name="connsiteX90" fmla="*/ 180387 w 603438"/>
                <a:gd name="connsiteY90" fmla="*/ 1170703 h 1437187"/>
                <a:gd name="connsiteX91" fmla="*/ 165621 w 603438"/>
                <a:gd name="connsiteY91" fmla="*/ 1219922 h 1437187"/>
                <a:gd name="connsiteX92" fmla="*/ 85465 w 603438"/>
                <a:gd name="connsiteY92" fmla="*/ 1161563 h 1437187"/>
                <a:gd name="connsiteX93" fmla="*/ 118512 w 603438"/>
                <a:gd name="connsiteY93" fmla="*/ 1144688 h 1437187"/>
                <a:gd name="connsiteX94" fmla="*/ 485543 w 603438"/>
                <a:gd name="connsiteY94" fmla="*/ 1144688 h 1437187"/>
                <a:gd name="connsiteX95" fmla="*/ 517887 w 603438"/>
                <a:gd name="connsiteY95" fmla="*/ 1161563 h 1437187"/>
                <a:gd name="connsiteX96" fmla="*/ 437731 w 603438"/>
                <a:gd name="connsiteY96" fmla="*/ 1219922 h 1437187"/>
                <a:gd name="connsiteX97" fmla="*/ 423668 w 603438"/>
                <a:gd name="connsiteY97" fmla="*/ 1170703 h 1437187"/>
                <a:gd name="connsiteX98" fmla="*/ 485543 w 603438"/>
                <a:gd name="connsiteY98" fmla="*/ 1144688 h 1437187"/>
                <a:gd name="connsiteX99" fmla="*/ 302027 w 603438"/>
                <a:gd name="connsiteY99" fmla="*/ 1172109 h 1437187"/>
                <a:gd name="connsiteX100" fmla="*/ 365309 w 603438"/>
                <a:gd name="connsiteY100" fmla="*/ 1200938 h 1437187"/>
                <a:gd name="connsiteX101" fmla="*/ 302027 w 603438"/>
                <a:gd name="connsiteY101" fmla="*/ 1241016 h 1437187"/>
                <a:gd name="connsiteX102" fmla="*/ 238043 w 603438"/>
                <a:gd name="connsiteY102" fmla="*/ 1200938 h 1437187"/>
                <a:gd name="connsiteX103" fmla="*/ 302027 w 603438"/>
                <a:gd name="connsiteY103" fmla="*/ 1172109 h 1437187"/>
                <a:gd name="connsiteX104" fmla="*/ 125543 w 603438"/>
                <a:gd name="connsiteY104" fmla="*/ 1245234 h 1437187"/>
                <a:gd name="connsiteX105" fmla="*/ 187418 w 603438"/>
                <a:gd name="connsiteY105" fmla="*/ 1271250 h 1437187"/>
                <a:gd name="connsiteX106" fmla="*/ 172652 w 603438"/>
                <a:gd name="connsiteY106" fmla="*/ 1320469 h 1437187"/>
                <a:gd name="connsiteX107" fmla="*/ 92496 w 603438"/>
                <a:gd name="connsiteY107" fmla="*/ 1262109 h 1437187"/>
                <a:gd name="connsiteX108" fmla="*/ 125543 w 603438"/>
                <a:gd name="connsiteY108" fmla="*/ 1245234 h 1437187"/>
                <a:gd name="connsiteX109" fmla="*/ 478512 w 603438"/>
                <a:gd name="connsiteY109" fmla="*/ 1245234 h 1437187"/>
                <a:gd name="connsiteX110" fmla="*/ 510856 w 603438"/>
                <a:gd name="connsiteY110" fmla="*/ 1262109 h 1437187"/>
                <a:gd name="connsiteX111" fmla="*/ 430699 w 603438"/>
                <a:gd name="connsiteY111" fmla="*/ 1320469 h 1437187"/>
                <a:gd name="connsiteX112" fmla="*/ 416637 w 603438"/>
                <a:gd name="connsiteY112" fmla="*/ 1271250 h 1437187"/>
                <a:gd name="connsiteX113" fmla="*/ 478512 w 603438"/>
                <a:gd name="connsiteY113" fmla="*/ 1245234 h 1437187"/>
                <a:gd name="connsiteX114" fmla="*/ 302027 w 603438"/>
                <a:gd name="connsiteY114" fmla="*/ 1273359 h 1437187"/>
                <a:gd name="connsiteX115" fmla="*/ 365309 w 603438"/>
                <a:gd name="connsiteY115" fmla="*/ 1302188 h 1437187"/>
                <a:gd name="connsiteX116" fmla="*/ 302027 w 603438"/>
                <a:gd name="connsiteY116" fmla="*/ 1342266 h 1437187"/>
                <a:gd name="connsiteX117" fmla="*/ 238043 w 603438"/>
                <a:gd name="connsiteY117" fmla="*/ 1302188 h 1437187"/>
                <a:gd name="connsiteX118" fmla="*/ 302027 w 603438"/>
                <a:gd name="connsiteY118" fmla="*/ 1273359 h 1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03438" h="1437187">
                  <a:moveTo>
                    <a:pt x="302027" y="0"/>
                  </a:moveTo>
                  <a:cubicBezTo>
                    <a:pt x="152872" y="0"/>
                    <a:pt x="78413" y="20411"/>
                    <a:pt x="66481" y="32344"/>
                  </a:cubicBezTo>
                  <a:cubicBezTo>
                    <a:pt x="54548" y="44276"/>
                    <a:pt x="10451" y="96484"/>
                    <a:pt x="2496" y="388828"/>
                  </a:cubicBezTo>
                  <a:cubicBezTo>
                    <a:pt x="-5459" y="681173"/>
                    <a:pt x="6686" y="1083934"/>
                    <a:pt x="23590" y="1224141"/>
                  </a:cubicBezTo>
                  <a:cubicBezTo>
                    <a:pt x="40494" y="1364345"/>
                    <a:pt x="47296" y="1386704"/>
                    <a:pt x="67184" y="1400625"/>
                  </a:cubicBezTo>
                  <a:cubicBezTo>
                    <a:pt x="87071" y="1414546"/>
                    <a:pt x="144917" y="1437188"/>
                    <a:pt x="302027" y="1437188"/>
                  </a:cubicBezTo>
                  <a:cubicBezTo>
                    <a:pt x="459138" y="1437188"/>
                    <a:pt x="516984" y="1414546"/>
                    <a:pt x="536871" y="1400625"/>
                  </a:cubicBezTo>
                  <a:cubicBezTo>
                    <a:pt x="556759" y="1386704"/>
                    <a:pt x="563561" y="1364345"/>
                    <a:pt x="580465" y="1224141"/>
                  </a:cubicBezTo>
                  <a:cubicBezTo>
                    <a:pt x="597369" y="1083934"/>
                    <a:pt x="608811" y="681173"/>
                    <a:pt x="600856" y="388828"/>
                  </a:cubicBezTo>
                  <a:cubicBezTo>
                    <a:pt x="592901" y="96484"/>
                    <a:pt x="549507" y="44276"/>
                    <a:pt x="537574" y="32344"/>
                  </a:cubicBezTo>
                  <a:cubicBezTo>
                    <a:pt x="525642" y="20411"/>
                    <a:pt x="451183" y="0"/>
                    <a:pt x="302027" y="0"/>
                  </a:cubicBezTo>
                  <a:close/>
                  <a:moveTo>
                    <a:pt x="302027" y="16172"/>
                  </a:moveTo>
                  <a:cubicBezTo>
                    <a:pt x="459139" y="16172"/>
                    <a:pt x="507300" y="33866"/>
                    <a:pt x="523512" y="53438"/>
                  </a:cubicBezTo>
                  <a:cubicBezTo>
                    <a:pt x="539723" y="73009"/>
                    <a:pt x="567809" y="187733"/>
                    <a:pt x="580465" y="476016"/>
                  </a:cubicBezTo>
                  <a:cubicBezTo>
                    <a:pt x="598301" y="882273"/>
                    <a:pt x="378745" y="945703"/>
                    <a:pt x="302027" y="945703"/>
                  </a:cubicBezTo>
                  <a:cubicBezTo>
                    <a:pt x="225310" y="945703"/>
                    <a:pt x="5754" y="882273"/>
                    <a:pt x="23590" y="476016"/>
                  </a:cubicBezTo>
                  <a:cubicBezTo>
                    <a:pt x="36246" y="187733"/>
                    <a:pt x="64332" y="73009"/>
                    <a:pt x="80543" y="53438"/>
                  </a:cubicBezTo>
                  <a:cubicBezTo>
                    <a:pt x="96755" y="33866"/>
                    <a:pt x="144916" y="16172"/>
                    <a:pt x="302027" y="16172"/>
                  </a:cubicBezTo>
                  <a:close/>
                  <a:moveTo>
                    <a:pt x="302027" y="33750"/>
                  </a:moveTo>
                  <a:cubicBezTo>
                    <a:pt x="167046" y="33750"/>
                    <a:pt x="118377" y="52955"/>
                    <a:pt x="104449" y="69609"/>
                  </a:cubicBezTo>
                  <a:cubicBezTo>
                    <a:pt x="90521" y="86264"/>
                    <a:pt x="65401" y="176554"/>
                    <a:pt x="58746" y="427500"/>
                  </a:cubicBezTo>
                  <a:cubicBezTo>
                    <a:pt x="54523" y="586757"/>
                    <a:pt x="69612" y="682215"/>
                    <a:pt x="116402" y="741797"/>
                  </a:cubicBezTo>
                  <a:cubicBezTo>
                    <a:pt x="127145" y="755475"/>
                    <a:pt x="140184" y="766945"/>
                    <a:pt x="153668" y="776953"/>
                  </a:cubicBezTo>
                  <a:cubicBezTo>
                    <a:pt x="197304" y="764112"/>
                    <a:pt x="248052" y="756563"/>
                    <a:pt x="302027" y="756563"/>
                  </a:cubicBezTo>
                  <a:cubicBezTo>
                    <a:pt x="356270" y="756563"/>
                    <a:pt x="406605" y="763995"/>
                    <a:pt x="450387" y="776953"/>
                  </a:cubicBezTo>
                  <a:cubicBezTo>
                    <a:pt x="463842" y="766956"/>
                    <a:pt x="476226" y="755450"/>
                    <a:pt x="486949" y="741797"/>
                  </a:cubicBezTo>
                  <a:cubicBezTo>
                    <a:pt x="533740" y="682215"/>
                    <a:pt x="548829" y="586757"/>
                    <a:pt x="544606" y="427500"/>
                  </a:cubicBezTo>
                  <a:cubicBezTo>
                    <a:pt x="537951" y="176554"/>
                    <a:pt x="512830" y="86264"/>
                    <a:pt x="498902" y="69609"/>
                  </a:cubicBezTo>
                  <a:cubicBezTo>
                    <a:pt x="484974" y="52955"/>
                    <a:pt x="437008" y="33750"/>
                    <a:pt x="302027" y="33750"/>
                  </a:cubicBezTo>
                  <a:close/>
                  <a:moveTo>
                    <a:pt x="302027" y="47109"/>
                  </a:moveTo>
                  <a:cubicBezTo>
                    <a:pt x="309716" y="47109"/>
                    <a:pt x="316090" y="92772"/>
                    <a:pt x="316090" y="149063"/>
                  </a:cubicBezTo>
                  <a:cubicBezTo>
                    <a:pt x="316090" y="205353"/>
                    <a:pt x="309716" y="251016"/>
                    <a:pt x="302027" y="251016"/>
                  </a:cubicBezTo>
                  <a:cubicBezTo>
                    <a:pt x="294339" y="251016"/>
                    <a:pt x="287965" y="205353"/>
                    <a:pt x="287965" y="149063"/>
                  </a:cubicBezTo>
                  <a:cubicBezTo>
                    <a:pt x="287965" y="92772"/>
                    <a:pt x="294339" y="47109"/>
                    <a:pt x="302027" y="47109"/>
                  </a:cubicBezTo>
                  <a:close/>
                  <a:moveTo>
                    <a:pt x="302027" y="386016"/>
                  </a:moveTo>
                  <a:cubicBezTo>
                    <a:pt x="359722" y="386016"/>
                    <a:pt x="496090" y="390236"/>
                    <a:pt x="507340" y="399375"/>
                  </a:cubicBezTo>
                  <a:cubicBezTo>
                    <a:pt x="518590" y="408517"/>
                    <a:pt x="512965" y="668673"/>
                    <a:pt x="501715" y="682031"/>
                  </a:cubicBezTo>
                  <a:cubicBezTo>
                    <a:pt x="490465" y="695392"/>
                    <a:pt x="368683" y="692578"/>
                    <a:pt x="302027" y="692578"/>
                  </a:cubicBezTo>
                  <a:cubicBezTo>
                    <a:pt x="235372" y="692578"/>
                    <a:pt x="113590" y="695392"/>
                    <a:pt x="102340" y="682031"/>
                  </a:cubicBezTo>
                  <a:cubicBezTo>
                    <a:pt x="91090" y="668673"/>
                    <a:pt x="85465" y="408517"/>
                    <a:pt x="96715" y="399375"/>
                  </a:cubicBezTo>
                  <a:cubicBezTo>
                    <a:pt x="107965" y="390236"/>
                    <a:pt x="244332" y="386016"/>
                    <a:pt x="302027" y="386016"/>
                  </a:cubicBezTo>
                  <a:close/>
                  <a:moveTo>
                    <a:pt x="300621" y="762188"/>
                  </a:moveTo>
                  <a:cubicBezTo>
                    <a:pt x="244439" y="762188"/>
                    <a:pt x="180055" y="770228"/>
                    <a:pt x="180387" y="781172"/>
                  </a:cubicBezTo>
                  <a:cubicBezTo>
                    <a:pt x="180884" y="797579"/>
                    <a:pt x="247422" y="824766"/>
                    <a:pt x="300621" y="824766"/>
                  </a:cubicBezTo>
                  <a:cubicBezTo>
                    <a:pt x="353820" y="824766"/>
                    <a:pt x="420358" y="797579"/>
                    <a:pt x="420856" y="781172"/>
                  </a:cubicBezTo>
                  <a:cubicBezTo>
                    <a:pt x="421187" y="770226"/>
                    <a:pt x="356803" y="762188"/>
                    <a:pt x="300621" y="762188"/>
                  </a:cubicBezTo>
                  <a:close/>
                  <a:moveTo>
                    <a:pt x="470777" y="789609"/>
                  </a:moveTo>
                  <a:cubicBezTo>
                    <a:pt x="463799" y="790725"/>
                    <a:pt x="449947" y="808590"/>
                    <a:pt x="414527" y="826172"/>
                  </a:cubicBezTo>
                  <a:cubicBezTo>
                    <a:pt x="380443" y="843090"/>
                    <a:pt x="345952" y="841841"/>
                    <a:pt x="340699" y="848672"/>
                  </a:cubicBezTo>
                  <a:cubicBezTo>
                    <a:pt x="335446" y="855503"/>
                    <a:pt x="349037" y="926250"/>
                    <a:pt x="356168" y="928828"/>
                  </a:cubicBezTo>
                  <a:cubicBezTo>
                    <a:pt x="363299" y="931407"/>
                    <a:pt x="414965" y="909923"/>
                    <a:pt x="448277" y="883125"/>
                  </a:cubicBezTo>
                  <a:cubicBezTo>
                    <a:pt x="484410" y="854057"/>
                    <a:pt x="509222" y="818673"/>
                    <a:pt x="508746" y="810703"/>
                  </a:cubicBezTo>
                  <a:cubicBezTo>
                    <a:pt x="508271" y="802734"/>
                    <a:pt x="477756" y="788484"/>
                    <a:pt x="470777" y="789609"/>
                  </a:cubicBezTo>
                  <a:close/>
                  <a:moveTo>
                    <a:pt x="136793" y="791016"/>
                  </a:moveTo>
                  <a:cubicBezTo>
                    <a:pt x="130746" y="790197"/>
                    <a:pt x="94335" y="803186"/>
                    <a:pt x="97418" y="813516"/>
                  </a:cubicBezTo>
                  <a:cubicBezTo>
                    <a:pt x="107716" y="848017"/>
                    <a:pt x="163437" y="890168"/>
                    <a:pt x="170543" y="891563"/>
                  </a:cubicBezTo>
                  <a:cubicBezTo>
                    <a:pt x="177649" y="892967"/>
                    <a:pt x="212990" y="847013"/>
                    <a:pt x="210621" y="838125"/>
                  </a:cubicBezTo>
                  <a:cubicBezTo>
                    <a:pt x="208253" y="829238"/>
                    <a:pt x="192127" y="828488"/>
                    <a:pt x="172652" y="817031"/>
                  </a:cubicBezTo>
                  <a:cubicBezTo>
                    <a:pt x="150388" y="803934"/>
                    <a:pt x="142840" y="791826"/>
                    <a:pt x="136793" y="791016"/>
                  </a:cubicBezTo>
                  <a:close/>
                  <a:moveTo>
                    <a:pt x="104449" y="943594"/>
                  </a:moveTo>
                  <a:cubicBezTo>
                    <a:pt x="127156" y="943641"/>
                    <a:pt x="153895" y="956559"/>
                    <a:pt x="166324" y="969609"/>
                  </a:cubicBezTo>
                  <a:cubicBezTo>
                    <a:pt x="186212" y="990492"/>
                    <a:pt x="197300" y="1018331"/>
                    <a:pt x="151559" y="1018828"/>
                  </a:cubicBezTo>
                  <a:cubicBezTo>
                    <a:pt x="105818" y="1019323"/>
                    <a:pt x="53869" y="992466"/>
                    <a:pt x="72106" y="960469"/>
                  </a:cubicBezTo>
                  <a:cubicBezTo>
                    <a:pt x="78944" y="948470"/>
                    <a:pt x="90825" y="943565"/>
                    <a:pt x="104449" y="943594"/>
                  </a:cubicBezTo>
                  <a:close/>
                  <a:moveTo>
                    <a:pt x="499606" y="943594"/>
                  </a:moveTo>
                  <a:cubicBezTo>
                    <a:pt x="513229" y="943565"/>
                    <a:pt x="525111" y="948470"/>
                    <a:pt x="531949" y="960469"/>
                  </a:cubicBezTo>
                  <a:cubicBezTo>
                    <a:pt x="550186" y="992466"/>
                    <a:pt x="497534" y="1019323"/>
                    <a:pt x="451793" y="1018828"/>
                  </a:cubicBezTo>
                  <a:cubicBezTo>
                    <a:pt x="406052" y="1018331"/>
                    <a:pt x="417843" y="990492"/>
                    <a:pt x="437731" y="969609"/>
                  </a:cubicBezTo>
                  <a:cubicBezTo>
                    <a:pt x="450160" y="956559"/>
                    <a:pt x="476899" y="943641"/>
                    <a:pt x="499606" y="943594"/>
                  </a:cubicBezTo>
                  <a:close/>
                  <a:moveTo>
                    <a:pt x="302027" y="969609"/>
                  </a:moveTo>
                  <a:cubicBezTo>
                    <a:pt x="327724" y="969609"/>
                    <a:pt x="365309" y="976561"/>
                    <a:pt x="365309" y="998438"/>
                  </a:cubicBezTo>
                  <a:cubicBezTo>
                    <a:pt x="365309" y="1016834"/>
                    <a:pt x="332088" y="1038516"/>
                    <a:pt x="302027" y="1038516"/>
                  </a:cubicBezTo>
                  <a:cubicBezTo>
                    <a:pt x="271967" y="1038516"/>
                    <a:pt x="238043" y="1016834"/>
                    <a:pt x="238043" y="998438"/>
                  </a:cubicBezTo>
                  <a:cubicBezTo>
                    <a:pt x="238043" y="976561"/>
                    <a:pt x="276330" y="969609"/>
                    <a:pt x="302027" y="969609"/>
                  </a:cubicBezTo>
                  <a:close/>
                  <a:moveTo>
                    <a:pt x="111481" y="1044141"/>
                  </a:moveTo>
                  <a:cubicBezTo>
                    <a:pt x="134187" y="1044188"/>
                    <a:pt x="160926" y="1057105"/>
                    <a:pt x="173356" y="1070156"/>
                  </a:cubicBezTo>
                  <a:cubicBezTo>
                    <a:pt x="193243" y="1091036"/>
                    <a:pt x="204331" y="1118878"/>
                    <a:pt x="158590" y="1119375"/>
                  </a:cubicBezTo>
                  <a:cubicBezTo>
                    <a:pt x="112849" y="1119870"/>
                    <a:pt x="60197" y="1093013"/>
                    <a:pt x="78434" y="1061016"/>
                  </a:cubicBezTo>
                  <a:cubicBezTo>
                    <a:pt x="85272" y="1049017"/>
                    <a:pt x="97857" y="1044112"/>
                    <a:pt x="111481" y="1044141"/>
                  </a:cubicBezTo>
                  <a:close/>
                  <a:moveTo>
                    <a:pt x="492574" y="1044141"/>
                  </a:moveTo>
                  <a:cubicBezTo>
                    <a:pt x="506198" y="1044112"/>
                    <a:pt x="518079" y="1049017"/>
                    <a:pt x="524918" y="1061016"/>
                  </a:cubicBezTo>
                  <a:cubicBezTo>
                    <a:pt x="543155" y="1093013"/>
                    <a:pt x="490503" y="1119870"/>
                    <a:pt x="444762" y="1119375"/>
                  </a:cubicBezTo>
                  <a:cubicBezTo>
                    <a:pt x="399021" y="1118878"/>
                    <a:pt x="410812" y="1091036"/>
                    <a:pt x="430699" y="1070156"/>
                  </a:cubicBezTo>
                  <a:cubicBezTo>
                    <a:pt x="443129" y="1057105"/>
                    <a:pt x="469868" y="1044188"/>
                    <a:pt x="492574" y="1044141"/>
                  </a:cubicBezTo>
                  <a:close/>
                  <a:moveTo>
                    <a:pt x="302027" y="1070859"/>
                  </a:moveTo>
                  <a:cubicBezTo>
                    <a:pt x="327724" y="1070859"/>
                    <a:pt x="365309" y="1077811"/>
                    <a:pt x="365309" y="1099688"/>
                  </a:cubicBezTo>
                  <a:cubicBezTo>
                    <a:pt x="365309" y="1118084"/>
                    <a:pt x="332088" y="1139766"/>
                    <a:pt x="302027" y="1139766"/>
                  </a:cubicBezTo>
                  <a:cubicBezTo>
                    <a:pt x="271967" y="1139766"/>
                    <a:pt x="238043" y="1118084"/>
                    <a:pt x="238043" y="1099688"/>
                  </a:cubicBezTo>
                  <a:cubicBezTo>
                    <a:pt x="238043" y="1077811"/>
                    <a:pt x="276330" y="1070859"/>
                    <a:pt x="302027" y="1070859"/>
                  </a:cubicBezTo>
                  <a:close/>
                  <a:moveTo>
                    <a:pt x="118512" y="1144688"/>
                  </a:moveTo>
                  <a:cubicBezTo>
                    <a:pt x="141218" y="1144735"/>
                    <a:pt x="167957" y="1157652"/>
                    <a:pt x="180387" y="1170703"/>
                  </a:cubicBezTo>
                  <a:cubicBezTo>
                    <a:pt x="200274" y="1191583"/>
                    <a:pt x="211362" y="1219425"/>
                    <a:pt x="165621" y="1219922"/>
                  </a:cubicBezTo>
                  <a:cubicBezTo>
                    <a:pt x="119880" y="1220417"/>
                    <a:pt x="67228" y="1193560"/>
                    <a:pt x="85465" y="1161563"/>
                  </a:cubicBezTo>
                  <a:cubicBezTo>
                    <a:pt x="92304" y="1149564"/>
                    <a:pt x="104888" y="1144659"/>
                    <a:pt x="118512" y="1144688"/>
                  </a:cubicBezTo>
                  <a:close/>
                  <a:moveTo>
                    <a:pt x="485543" y="1144688"/>
                  </a:moveTo>
                  <a:cubicBezTo>
                    <a:pt x="499167" y="1144659"/>
                    <a:pt x="511048" y="1149564"/>
                    <a:pt x="517887" y="1161563"/>
                  </a:cubicBezTo>
                  <a:cubicBezTo>
                    <a:pt x="536123" y="1193560"/>
                    <a:pt x="483472" y="1220417"/>
                    <a:pt x="437731" y="1219922"/>
                  </a:cubicBezTo>
                  <a:cubicBezTo>
                    <a:pt x="391990" y="1219425"/>
                    <a:pt x="403781" y="1191583"/>
                    <a:pt x="423668" y="1170703"/>
                  </a:cubicBezTo>
                  <a:cubicBezTo>
                    <a:pt x="436098" y="1157652"/>
                    <a:pt x="462837" y="1144735"/>
                    <a:pt x="485543" y="1144688"/>
                  </a:cubicBezTo>
                  <a:close/>
                  <a:moveTo>
                    <a:pt x="302027" y="1172109"/>
                  </a:moveTo>
                  <a:cubicBezTo>
                    <a:pt x="327724" y="1172109"/>
                    <a:pt x="365309" y="1179061"/>
                    <a:pt x="365309" y="1200938"/>
                  </a:cubicBezTo>
                  <a:cubicBezTo>
                    <a:pt x="365309" y="1219334"/>
                    <a:pt x="332088" y="1241016"/>
                    <a:pt x="302027" y="1241016"/>
                  </a:cubicBezTo>
                  <a:cubicBezTo>
                    <a:pt x="271967" y="1241016"/>
                    <a:pt x="238043" y="1219334"/>
                    <a:pt x="238043" y="1200938"/>
                  </a:cubicBezTo>
                  <a:cubicBezTo>
                    <a:pt x="238043" y="1179061"/>
                    <a:pt x="276330" y="1172109"/>
                    <a:pt x="302027" y="1172109"/>
                  </a:cubicBezTo>
                  <a:close/>
                  <a:moveTo>
                    <a:pt x="125543" y="1245234"/>
                  </a:moveTo>
                  <a:cubicBezTo>
                    <a:pt x="148249" y="1245282"/>
                    <a:pt x="174988" y="1258199"/>
                    <a:pt x="187418" y="1271250"/>
                  </a:cubicBezTo>
                  <a:cubicBezTo>
                    <a:pt x="207305" y="1292130"/>
                    <a:pt x="218393" y="1319972"/>
                    <a:pt x="172652" y="1320469"/>
                  </a:cubicBezTo>
                  <a:cubicBezTo>
                    <a:pt x="126911" y="1320964"/>
                    <a:pt x="74260" y="1294107"/>
                    <a:pt x="92496" y="1262109"/>
                  </a:cubicBezTo>
                  <a:cubicBezTo>
                    <a:pt x="99335" y="1250110"/>
                    <a:pt x="111919" y="1245206"/>
                    <a:pt x="125543" y="1245234"/>
                  </a:cubicBezTo>
                  <a:close/>
                  <a:moveTo>
                    <a:pt x="478512" y="1245234"/>
                  </a:moveTo>
                  <a:cubicBezTo>
                    <a:pt x="492136" y="1245206"/>
                    <a:pt x="504017" y="1250110"/>
                    <a:pt x="510856" y="1262109"/>
                  </a:cubicBezTo>
                  <a:cubicBezTo>
                    <a:pt x="529092" y="1294107"/>
                    <a:pt x="476440" y="1320964"/>
                    <a:pt x="430699" y="1320469"/>
                  </a:cubicBezTo>
                  <a:cubicBezTo>
                    <a:pt x="384958" y="1319972"/>
                    <a:pt x="396749" y="1292130"/>
                    <a:pt x="416637" y="1271250"/>
                  </a:cubicBezTo>
                  <a:cubicBezTo>
                    <a:pt x="429066" y="1258199"/>
                    <a:pt x="455805" y="1245282"/>
                    <a:pt x="478512" y="1245234"/>
                  </a:cubicBezTo>
                  <a:close/>
                  <a:moveTo>
                    <a:pt x="302027" y="1273359"/>
                  </a:moveTo>
                  <a:cubicBezTo>
                    <a:pt x="327724" y="1273359"/>
                    <a:pt x="365309" y="1280311"/>
                    <a:pt x="365309" y="1302188"/>
                  </a:cubicBezTo>
                  <a:cubicBezTo>
                    <a:pt x="365309" y="1320584"/>
                    <a:pt x="332088" y="1342266"/>
                    <a:pt x="302027" y="1342266"/>
                  </a:cubicBezTo>
                  <a:cubicBezTo>
                    <a:pt x="271967" y="1342266"/>
                    <a:pt x="238043" y="1320584"/>
                    <a:pt x="238043" y="1302188"/>
                  </a:cubicBezTo>
                  <a:cubicBezTo>
                    <a:pt x="238043" y="1280311"/>
                    <a:pt x="276330" y="1273359"/>
                    <a:pt x="302027" y="1273359"/>
                  </a:cubicBezTo>
                  <a:close/>
                </a:path>
              </a:pathLst>
            </a:custGeom>
            <a:solidFill>
              <a:srgbClr val="C00000"/>
            </a:solidFill>
            <a:ln w="22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469C43A-8AF6-79BD-BE70-ED2A88E79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5968" y="4391108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40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operadores</a:t>
            </a:r>
            <a:endParaRPr kumimoji="0" lang="pt-BR" sz="4000" b="0" i="0" u="none" strike="noStrike" kern="1200" cap="small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54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aritiméticos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soma: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subtração: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multiplicação: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divisão: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858E5-0A74-901D-3F7C-040FEE29D532}"/>
              </a:ext>
            </a:extLst>
          </p:cNvPr>
          <p:cNvSpPr/>
          <p:nvPr/>
        </p:nvSpPr>
        <p:spPr>
          <a:xfrm>
            <a:off x="6096000" y="1629000"/>
            <a:ext cx="54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aritiméticos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potência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^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e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m função: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~</a:t>
            </a: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raiz quadrada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sqrt</a:t>
            </a:r>
            <a:r>
              <a:rPr kumimoji="0" lang="pt-BR" sz="3200" b="0" i="0" u="none" strike="noStrike" kern="1200" cap="small" spc="0" normalizeH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  <a:endParaRPr lang="pt-BR" sz="3200" cap="small" dirty="0">
              <a:solidFill>
                <a:srgbClr val="D60093"/>
              </a:solidFill>
              <a:latin typeface="Myriad Pro SemiExt" panose="020B0505030403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log: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log</a:t>
            </a:r>
            <a:r>
              <a:rPr kumimoji="0" lang="pt-BR" sz="3200" b="0" i="0" u="none" strike="noStrike" kern="1200" cap="small" spc="0" normalizeH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  <a:endParaRPr lang="pt-BR" sz="3200" cap="small" dirty="0">
              <a:solidFill>
                <a:srgbClr val="D60093"/>
              </a:solidFill>
              <a:latin typeface="Myriad Pro SemiExt" panose="020B0505030403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A41DD6-415F-1234-EF45-F5B4EE7F7ECD}"/>
              </a:ext>
            </a:extLst>
          </p:cNvPr>
          <p:cNvSpPr/>
          <p:nvPr/>
        </p:nvSpPr>
        <p:spPr>
          <a:xfrm>
            <a:off x="3396000" y="1629000"/>
            <a:ext cx="54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aritiméticos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89495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operadores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relacionais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i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gual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a: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==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d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iferente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de 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!=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maior que: </a:t>
            </a:r>
            <a:r>
              <a:rPr lang="pt-BR" sz="32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&gt;</a:t>
            </a: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m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enor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que: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&lt;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maior ou igual que: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&gt;=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m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enor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ou igual que: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&lt;=</a:t>
            </a: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5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operadores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108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lógicos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n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ão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(negação):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e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(conjunção):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ou (disjunção não exclusiva)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|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ou exclusivo (disjunção exclusiva) : </a:t>
            </a: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xor</a:t>
            </a: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1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operadores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3E3C6A-BA8D-32D7-038B-767DF312EE2E}"/>
              </a:ext>
            </a:extLst>
          </p:cNvPr>
          <p:cNvGrpSpPr/>
          <p:nvPr/>
        </p:nvGrpSpPr>
        <p:grpSpPr>
          <a:xfrm>
            <a:off x="284496" y="1045082"/>
            <a:ext cx="11623009" cy="5642475"/>
            <a:chOff x="305100" y="915141"/>
            <a:chExt cx="11623009" cy="56424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FC683DA-F2ED-335C-DA28-817BA9FD50A7}"/>
                </a:ext>
              </a:extLst>
            </p:cNvPr>
            <p:cNvSpPr/>
            <p:nvPr/>
          </p:nvSpPr>
          <p:spPr>
            <a:xfrm>
              <a:off x="4221919" y="4757616"/>
              <a:ext cx="2581923" cy="1800000"/>
            </a:xfrm>
            <a:custGeom>
              <a:avLst/>
              <a:gdLst>
                <a:gd name="connsiteX0" fmla="*/ 1681923 w 2581923"/>
                <a:gd name="connsiteY0" fmla="*/ 0 h 1800000"/>
                <a:gd name="connsiteX1" fmla="*/ 2581923 w 2581923"/>
                <a:gd name="connsiteY1" fmla="*/ 900000 h 1800000"/>
                <a:gd name="connsiteX2" fmla="*/ 1681923 w 2581923"/>
                <a:gd name="connsiteY2" fmla="*/ 1800000 h 1800000"/>
                <a:gd name="connsiteX3" fmla="*/ 1331603 w 2581923"/>
                <a:gd name="connsiteY3" fmla="*/ 1729274 h 1800000"/>
                <a:gd name="connsiteX4" fmla="*/ 1290962 w 2581923"/>
                <a:gd name="connsiteY4" fmla="*/ 1709696 h 1800000"/>
                <a:gd name="connsiteX5" fmla="*/ 1328994 w 2581923"/>
                <a:gd name="connsiteY5" fmla="*/ 1691375 h 1800000"/>
                <a:gd name="connsiteX6" fmla="*/ 1800000 w 2581923"/>
                <a:gd name="connsiteY6" fmla="*/ 900000 h 1800000"/>
                <a:gd name="connsiteX7" fmla="*/ 1328994 w 2581923"/>
                <a:gd name="connsiteY7" fmla="*/ 108625 h 1800000"/>
                <a:gd name="connsiteX8" fmla="*/ 1290962 w 2581923"/>
                <a:gd name="connsiteY8" fmla="*/ 90305 h 1800000"/>
                <a:gd name="connsiteX9" fmla="*/ 1331603 w 2581923"/>
                <a:gd name="connsiteY9" fmla="*/ 70727 h 1800000"/>
                <a:gd name="connsiteX10" fmla="*/ 1681923 w 2581923"/>
                <a:gd name="connsiteY10" fmla="*/ 0 h 1800000"/>
                <a:gd name="connsiteX11" fmla="*/ 900000 w 2581923"/>
                <a:gd name="connsiteY11" fmla="*/ 0 h 1800000"/>
                <a:gd name="connsiteX12" fmla="*/ 1250321 w 2581923"/>
                <a:gd name="connsiteY12" fmla="*/ 70727 h 1800000"/>
                <a:gd name="connsiteX13" fmla="*/ 1290962 w 2581923"/>
                <a:gd name="connsiteY13" fmla="*/ 90305 h 1800000"/>
                <a:gd name="connsiteX14" fmla="*/ 1252930 w 2581923"/>
                <a:gd name="connsiteY14" fmla="*/ 108625 h 1800000"/>
                <a:gd name="connsiteX15" fmla="*/ 781923 w 2581923"/>
                <a:gd name="connsiteY15" fmla="*/ 900000 h 1800000"/>
                <a:gd name="connsiteX16" fmla="*/ 1252930 w 2581923"/>
                <a:gd name="connsiteY16" fmla="*/ 1691375 h 1800000"/>
                <a:gd name="connsiteX17" fmla="*/ 1290962 w 2581923"/>
                <a:gd name="connsiteY17" fmla="*/ 1709696 h 1800000"/>
                <a:gd name="connsiteX18" fmla="*/ 1250321 w 2581923"/>
                <a:gd name="connsiteY18" fmla="*/ 1729274 h 1800000"/>
                <a:gd name="connsiteX19" fmla="*/ 900000 w 2581923"/>
                <a:gd name="connsiteY19" fmla="*/ 1800000 h 1800000"/>
                <a:gd name="connsiteX20" fmla="*/ 0 w 2581923"/>
                <a:gd name="connsiteY20" fmla="*/ 900000 h 1800000"/>
                <a:gd name="connsiteX21" fmla="*/ 900000 w 2581923"/>
                <a:gd name="connsiteY21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81923" h="1800000">
                  <a:moveTo>
                    <a:pt x="1681923" y="0"/>
                  </a:moveTo>
                  <a:cubicBezTo>
                    <a:pt x="2178979" y="0"/>
                    <a:pt x="2581923" y="402944"/>
                    <a:pt x="2581923" y="900000"/>
                  </a:cubicBezTo>
                  <a:cubicBezTo>
                    <a:pt x="2581923" y="1397056"/>
                    <a:pt x="2178979" y="1800000"/>
                    <a:pt x="1681923" y="1800000"/>
                  </a:cubicBezTo>
                  <a:cubicBezTo>
                    <a:pt x="1557659" y="1800000"/>
                    <a:pt x="1439277" y="1774816"/>
                    <a:pt x="1331603" y="1729274"/>
                  </a:cubicBezTo>
                  <a:lnTo>
                    <a:pt x="1290962" y="1709696"/>
                  </a:lnTo>
                  <a:lnTo>
                    <a:pt x="1328994" y="1691375"/>
                  </a:lnTo>
                  <a:cubicBezTo>
                    <a:pt x="1609546" y="1538970"/>
                    <a:pt x="1800000" y="1241726"/>
                    <a:pt x="1800000" y="900000"/>
                  </a:cubicBezTo>
                  <a:cubicBezTo>
                    <a:pt x="1800000" y="558274"/>
                    <a:pt x="1609546" y="261031"/>
                    <a:pt x="1328994" y="108625"/>
                  </a:cubicBezTo>
                  <a:lnTo>
                    <a:pt x="1290962" y="90305"/>
                  </a:lnTo>
                  <a:lnTo>
                    <a:pt x="1331603" y="70727"/>
                  </a:lnTo>
                  <a:cubicBezTo>
                    <a:pt x="1439277" y="25184"/>
                    <a:pt x="1557659" y="0"/>
                    <a:pt x="1681923" y="0"/>
                  </a:cubicBezTo>
                  <a:close/>
                  <a:moveTo>
                    <a:pt x="900000" y="0"/>
                  </a:moveTo>
                  <a:cubicBezTo>
                    <a:pt x="1024264" y="0"/>
                    <a:pt x="1142646" y="25184"/>
                    <a:pt x="1250321" y="70727"/>
                  </a:cubicBezTo>
                  <a:lnTo>
                    <a:pt x="1290962" y="90305"/>
                  </a:lnTo>
                  <a:lnTo>
                    <a:pt x="1252930" y="108625"/>
                  </a:lnTo>
                  <a:cubicBezTo>
                    <a:pt x="972377" y="261031"/>
                    <a:pt x="781923" y="558274"/>
                    <a:pt x="781923" y="900000"/>
                  </a:cubicBezTo>
                  <a:cubicBezTo>
                    <a:pt x="781923" y="1241726"/>
                    <a:pt x="972377" y="1538970"/>
                    <a:pt x="1252930" y="1691375"/>
                  </a:cubicBezTo>
                  <a:lnTo>
                    <a:pt x="1290962" y="1709696"/>
                  </a:lnTo>
                  <a:lnTo>
                    <a:pt x="1250321" y="1729274"/>
                  </a:lnTo>
                  <a:cubicBezTo>
                    <a:pt x="1142646" y="1774816"/>
                    <a:pt x="1024264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0189B9">
                <a:alpha val="49804"/>
              </a:srgbClr>
            </a:solidFill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79F1FC-565E-AEB3-15FC-B6769896798C}"/>
                </a:ext>
              </a:extLst>
            </p:cNvPr>
            <p:cNvSpPr/>
            <p:nvPr/>
          </p:nvSpPr>
          <p:spPr>
            <a:xfrm>
              <a:off x="305100" y="922068"/>
              <a:ext cx="1800000" cy="1800000"/>
            </a:xfrm>
            <a:prstGeom prst="ellipse">
              <a:avLst/>
            </a:prstGeom>
            <a:solidFill>
              <a:srgbClr val="0189B9">
                <a:alpha val="50196"/>
              </a:srgbClr>
            </a:solidFill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0189B9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F2D485E-782B-F0C3-D176-2316D86917E8}"/>
                </a:ext>
              </a:extLst>
            </p:cNvPr>
            <p:cNvSpPr/>
            <p:nvPr/>
          </p:nvSpPr>
          <p:spPr>
            <a:xfrm>
              <a:off x="1087023" y="922068"/>
              <a:ext cx="1800000" cy="1800000"/>
            </a:xfrm>
            <a:prstGeom prst="ellipse">
              <a:avLst/>
            </a:pr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344D07-317A-A770-47B1-7BC6B2463934}"/>
                </a:ext>
              </a:extLst>
            </p:cNvPr>
            <p:cNvSpPr/>
            <p:nvPr/>
          </p:nvSpPr>
          <p:spPr>
            <a:xfrm>
              <a:off x="3014471" y="1543752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</a:t>
              </a:r>
              <a:endParaRPr lang="pt-BR" b="1" dirty="0">
                <a:solidFill>
                  <a:srgbClr val="131126"/>
                </a:solidFill>
                <a:latin typeface="Myriad Pro SemiExt" panose="020B0505030403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204CF6-4850-18ED-911A-D19AE26F83DA}"/>
                </a:ext>
              </a:extLst>
            </p:cNvPr>
            <p:cNvSpPr/>
            <p:nvPr/>
          </p:nvSpPr>
          <p:spPr>
            <a:xfrm>
              <a:off x="305100" y="2843527"/>
              <a:ext cx="1800000" cy="1800000"/>
            </a:xfrm>
            <a:prstGeom prst="ellipse">
              <a:avLst/>
            </a:pr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6B74AB-478A-98B0-BCA6-3779D3C24EDB}"/>
                </a:ext>
              </a:extLst>
            </p:cNvPr>
            <p:cNvSpPr/>
            <p:nvPr/>
          </p:nvSpPr>
          <p:spPr>
            <a:xfrm>
              <a:off x="1087023" y="2843527"/>
              <a:ext cx="1800000" cy="1800000"/>
            </a:xfrm>
            <a:prstGeom prst="ellipse">
              <a:avLst/>
            </a:prstGeom>
            <a:solidFill>
              <a:srgbClr val="0189B9">
                <a:alpha val="50196"/>
              </a:srgbClr>
            </a:solidFill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6D1130-7EE3-C603-5898-113AD0456FE0}"/>
                </a:ext>
              </a:extLst>
            </p:cNvPr>
            <p:cNvSpPr/>
            <p:nvPr/>
          </p:nvSpPr>
          <p:spPr>
            <a:xfrm>
              <a:off x="3014471" y="3465211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Y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89B452-132F-07EC-EF24-03F4795432F8}"/>
                </a:ext>
              </a:extLst>
            </p:cNvPr>
            <p:cNvSpPr/>
            <p:nvPr/>
          </p:nvSpPr>
          <p:spPr>
            <a:xfrm>
              <a:off x="4221919" y="922068"/>
              <a:ext cx="1800000" cy="1800000"/>
            </a:xfrm>
            <a:prstGeom prst="ellipse">
              <a:avLst/>
            </a:prstGeom>
            <a:solidFill>
              <a:srgbClr val="0189B9">
                <a:alpha val="50196"/>
              </a:srgbClr>
            </a:solidFill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87D384-B2ED-5C4B-4367-CE73474AD680}"/>
                </a:ext>
              </a:extLst>
            </p:cNvPr>
            <p:cNvSpPr/>
            <p:nvPr/>
          </p:nvSpPr>
          <p:spPr>
            <a:xfrm>
              <a:off x="5003842" y="922068"/>
              <a:ext cx="1800000" cy="1800000"/>
            </a:xfrm>
            <a:prstGeom prst="ellipse">
              <a:avLst/>
            </a:prstGeom>
            <a:solidFill>
              <a:srgbClr val="0189B9">
                <a:alpha val="50196"/>
              </a:srgbClr>
            </a:solidFill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6C70B4D-B6DF-E864-CF09-D2080DE63B3F}"/>
                </a:ext>
              </a:extLst>
            </p:cNvPr>
            <p:cNvSpPr/>
            <p:nvPr/>
          </p:nvSpPr>
          <p:spPr>
            <a:xfrm>
              <a:off x="6931290" y="1543752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 </a:t>
              </a:r>
              <a:r>
                <a:rPr lang="pt-BR" sz="2400" b="1" dirty="0">
                  <a:solidFill>
                    <a:srgbClr val="D60093"/>
                  </a:solidFill>
                  <a:latin typeface="Myriad Pro SemiExt" panose="020B0505030403020204" pitchFamily="34" charset="0"/>
                </a:rPr>
                <a:t>| </a:t>
              </a: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Y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6A1C792-415D-14F7-3208-07FD8D31554B}"/>
                </a:ext>
              </a:extLst>
            </p:cNvPr>
            <p:cNvSpPr/>
            <p:nvPr/>
          </p:nvSpPr>
          <p:spPr>
            <a:xfrm>
              <a:off x="6931290" y="3465211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 </a:t>
              </a:r>
              <a:r>
                <a:rPr lang="pt-BR" sz="2400" b="1" dirty="0">
                  <a:solidFill>
                    <a:srgbClr val="D60093"/>
                  </a:solidFill>
                  <a:latin typeface="Myriad Pro SemiExt" panose="020B0505030403020204" pitchFamily="34" charset="0"/>
                </a:rPr>
                <a:t>&amp; </a:t>
              </a: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Y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592FA9-9F09-C422-D640-18B7C9AD1CD9}"/>
                </a:ext>
              </a:extLst>
            </p:cNvPr>
            <p:cNvSpPr/>
            <p:nvPr/>
          </p:nvSpPr>
          <p:spPr>
            <a:xfrm>
              <a:off x="6931289" y="5379300"/>
              <a:ext cx="1682624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 err="1">
                  <a:solidFill>
                    <a:srgbClr val="D60093"/>
                  </a:solidFill>
                  <a:latin typeface="Myriad Pro SemiExt" panose="020B0505030403020204" pitchFamily="34" charset="0"/>
                </a:rPr>
                <a:t>xor</a:t>
              </a:r>
              <a:r>
                <a:rPr lang="pt-BR" sz="2400" b="1" dirty="0">
                  <a:solidFill>
                    <a:srgbClr val="D60093"/>
                  </a:solidFill>
                  <a:latin typeface="Myriad Pro SemiExt" panose="020B0505030403020204" pitchFamily="34" charset="0"/>
                </a:rPr>
                <a:t>(</a:t>
              </a: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X, Y</a:t>
              </a:r>
              <a:r>
                <a:rPr lang="pt-BR" sz="2400" b="1" dirty="0">
                  <a:solidFill>
                    <a:srgbClr val="D60093"/>
                  </a:solidFill>
                  <a:latin typeface="Myriad Pro SemiExt" panose="020B0505030403020204" pitchFamily="34" charset="0"/>
                </a:rPr>
                <a:t>)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C3556A-2820-F576-A835-7663F3A386DC}"/>
                </a:ext>
              </a:extLst>
            </p:cNvPr>
            <p:cNvSpPr/>
            <p:nvPr/>
          </p:nvSpPr>
          <p:spPr>
            <a:xfrm>
              <a:off x="10848109" y="1543751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 </a:t>
              </a:r>
              <a:r>
                <a:rPr lang="pt-BR" sz="2400" b="1" dirty="0">
                  <a:solidFill>
                    <a:srgbClr val="D60093"/>
                  </a:solidFill>
                  <a:latin typeface="Myriad Pro SemiExt" panose="020B0505030403020204" pitchFamily="34" charset="0"/>
                </a:rPr>
                <a:t>&amp;! </a:t>
              </a: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Y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6FCDF3E-5861-6756-E527-E8E0C5592309}"/>
                </a:ext>
              </a:extLst>
            </p:cNvPr>
            <p:cNvSpPr/>
            <p:nvPr/>
          </p:nvSpPr>
          <p:spPr>
            <a:xfrm>
              <a:off x="10848109" y="3465210"/>
              <a:ext cx="1080000" cy="556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Y</a:t>
              </a: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31126"/>
                  </a:solidFill>
                  <a:effectLst/>
                  <a:uLnTx/>
                  <a:uFillTx/>
                  <a:latin typeface="Myriad Pro SemiExt" panose="020B0505030403020204" pitchFamily="34" charset="0"/>
                  <a:ea typeface="+mn-ea"/>
                  <a:cs typeface="+mn-cs"/>
                </a:rPr>
                <a:t> </a:t>
              </a: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D60093"/>
                  </a:solidFill>
                  <a:effectLst/>
                  <a:uLnTx/>
                  <a:uFillTx/>
                  <a:latin typeface="Myriad Pro SemiExt" panose="020B0505030403020204" pitchFamily="34" charset="0"/>
                  <a:ea typeface="+mn-ea"/>
                  <a:cs typeface="+mn-cs"/>
                </a:rPr>
                <a:t>&amp;! </a:t>
              </a:r>
              <a:r>
                <a:rPr lang="pt-BR" sz="2400" b="1" dirty="0">
                  <a:solidFill>
                    <a:srgbClr val="131126"/>
                  </a:solidFill>
                  <a:latin typeface="Myriad Pro SemiExt" panose="020B0505030403020204" pitchFamily="34" charset="0"/>
                </a:rPr>
                <a:t>X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4594D5-C008-67FE-3AA1-887B60D971F2}"/>
                </a:ext>
              </a:extLst>
            </p:cNvPr>
            <p:cNvSpPr/>
            <p:nvPr/>
          </p:nvSpPr>
          <p:spPr>
            <a:xfrm>
              <a:off x="4215608" y="2827362"/>
              <a:ext cx="1800000" cy="1800000"/>
            </a:xfrm>
            <a:prstGeom prst="ellipse">
              <a:avLst/>
            </a:pr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36E90E-6932-8C06-1BCA-B788102571A7}"/>
                </a:ext>
              </a:extLst>
            </p:cNvPr>
            <p:cNvSpPr/>
            <p:nvPr/>
          </p:nvSpPr>
          <p:spPr>
            <a:xfrm>
              <a:off x="4997531" y="2827362"/>
              <a:ext cx="1800000" cy="1800000"/>
            </a:xfrm>
            <a:prstGeom prst="ellipse">
              <a:avLst/>
            </a:pr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45D1AC-B83F-0F58-FFB0-FB30E68454AE}"/>
                </a:ext>
              </a:extLst>
            </p:cNvPr>
            <p:cNvSpPr/>
            <p:nvPr/>
          </p:nvSpPr>
          <p:spPr>
            <a:xfrm>
              <a:off x="8920661" y="2933934"/>
              <a:ext cx="1018077" cy="1619392"/>
            </a:xfrm>
            <a:custGeom>
              <a:avLst/>
              <a:gdLst>
                <a:gd name="connsiteX0" fmla="*/ 509039 w 1018077"/>
                <a:gd name="connsiteY0" fmla="*/ 0 h 1619392"/>
                <a:gd name="connsiteX1" fmla="*/ 547071 w 1018077"/>
                <a:gd name="connsiteY1" fmla="*/ 18321 h 1619392"/>
                <a:gd name="connsiteX2" fmla="*/ 1018077 w 1018077"/>
                <a:gd name="connsiteY2" fmla="*/ 809696 h 1619392"/>
                <a:gd name="connsiteX3" fmla="*/ 547071 w 1018077"/>
                <a:gd name="connsiteY3" fmla="*/ 1601071 h 1619392"/>
                <a:gd name="connsiteX4" fmla="*/ 509039 w 1018077"/>
                <a:gd name="connsiteY4" fmla="*/ 1619392 h 1619392"/>
                <a:gd name="connsiteX5" fmla="*/ 471007 w 1018077"/>
                <a:gd name="connsiteY5" fmla="*/ 1601071 h 1619392"/>
                <a:gd name="connsiteX6" fmla="*/ 0 w 1018077"/>
                <a:gd name="connsiteY6" fmla="*/ 809696 h 1619392"/>
                <a:gd name="connsiteX7" fmla="*/ 471007 w 1018077"/>
                <a:gd name="connsiteY7" fmla="*/ 18321 h 16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8077" h="1619392">
                  <a:moveTo>
                    <a:pt x="509039" y="0"/>
                  </a:moveTo>
                  <a:lnTo>
                    <a:pt x="547071" y="18321"/>
                  </a:lnTo>
                  <a:cubicBezTo>
                    <a:pt x="827623" y="170727"/>
                    <a:pt x="1018077" y="467970"/>
                    <a:pt x="1018077" y="809696"/>
                  </a:cubicBezTo>
                  <a:cubicBezTo>
                    <a:pt x="1018077" y="1151422"/>
                    <a:pt x="827623" y="1448666"/>
                    <a:pt x="547071" y="1601071"/>
                  </a:cubicBezTo>
                  <a:lnTo>
                    <a:pt x="509039" y="1619392"/>
                  </a:lnTo>
                  <a:lnTo>
                    <a:pt x="471007" y="1601071"/>
                  </a:lnTo>
                  <a:cubicBezTo>
                    <a:pt x="190454" y="1448666"/>
                    <a:pt x="0" y="1151422"/>
                    <a:pt x="0" y="809696"/>
                  </a:cubicBezTo>
                  <a:cubicBezTo>
                    <a:pt x="0" y="467970"/>
                    <a:pt x="190454" y="170727"/>
                    <a:pt x="471007" y="18321"/>
                  </a:cubicBezTo>
                  <a:close/>
                </a:path>
              </a:pathLst>
            </a:cu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rgbClr val="0189B9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33A8B7-C01A-90B8-43D6-81B4648447FB}"/>
                </a:ext>
              </a:extLst>
            </p:cNvPr>
            <p:cNvSpPr/>
            <p:nvPr/>
          </p:nvSpPr>
          <p:spPr>
            <a:xfrm>
              <a:off x="8138738" y="2843630"/>
              <a:ext cx="2581923" cy="1800000"/>
            </a:xfrm>
            <a:custGeom>
              <a:avLst/>
              <a:gdLst>
                <a:gd name="connsiteX0" fmla="*/ 1681923 w 2581923"/>
                <a:gd name="connsiteY0" fmla="*/ 0 h 1800000"/>
                <a:gd name="connsiteX1" fmla="*/ 2581923 w 2581923"/>
                <a:gd name="connsiteY1" fmla="*/ 900000 h 1800000"/>
                <a:gd name="connsiteX2" fmla="*/ 1681923 w 2581923"/>
                <a:gd name="connsiteY2" fmla="*/ 1800000 h 1800000"/>
                <a:gd name="connsiteX3" fmla="*/ 1331603 w 2581923"/>
                <a:gd name="connsiteY3" fmla="*/ 1729274 h 1800000"/>
                <a:gd name="connsiteX4" fmla="*/ 1290962 w 2581923"/>
                <a:gd name="connsiteY4" fmla="*/ 1709696 h 1800000"/>
                <a:gd name="connsiteX5" fmla="*/ 1328994 w 2581923"/>
                <a:gd name="connsiteY5" fmla="*/ 1691375 h 1800000"/>
                <a:gd name="connsiteX6" fmla="*/ 1800000 w 2581923"/>
                <a:gd name="connsiteY6" fmla="*/ 900000 h 1800000"/>
                <a:gd name="connsiteX7" fmla="*/ 1328994 w 2581923"/>
                <a:gd name="connsiteY7" fmla="*/ 108625 h 1800000"/>
                <a:gd name="connsiteX8" fmla="*/ 1290962 w 2581923"/>
                <a:gd name="connsiteY8" fmla="*/ 90305 h 1800000"/>
                <a:gd name="connsiteX9" fmla="*/ 1331603 w 2581923"/>
                <a:gd name="connsiteY9" fmla="*/ 70727 h 1800000"/>
                <a:gd name="connsiteX10" fmla="*/ 1681923 w 2581923"/>
                <a:gd name="connsiteY10" fmla="*/ 0 h 1800000"/>
                <a:gd name="connsiteX11" fmla="*/ 900000 w 2581923"/>
                <a:gd name="connsiteY11" fmla="*/ 0 h 1800000"/>
                <a:gd name="connsiteX12" fmla="*/ 1250321 w 2581923"/>
                <a:gd name="connsiteY12" fmla="*/ 70727 h 1800000"/>
                <a:gd name="connsiteX13" fmla="*/ 1290962 w 2581923"/>
                <a:gd name="connsiteY13" fmla="*/ 90305 h 1800000"/>
                <a:gd name="connsiteX14" fmla="*/ 1252930 w 2581923"/>
                <a:gd name="connsiteY14" fmla="*/ 108625 h 1800000"/>
                <a:gd name="connsiteX15" fmla="*/ 781923 w 2581923"/>
                <a:gd name="connsiteY15" fmla="*/ 900000 h 1800000"/>
                <a:gd name="connsiteX16" fmla="*/ 1252930 w 2581923"/>
                <a:gd name="connsiteY16" fmla="*/ 1691375 h 1800000"/>
                <a:gd name="connsiteX17" fmla="*/ 1290962 w 2581923"/>
                <a:gd name="connsiteY17" fmla="*/ 1709696 h 1800000"/>
                <a:gd name="connsiteX18" fmla="*/ 1250321 w 2581923"/>
                <a:gd name="connsiteY18" fmla="*/ 1729274 h 1800000"/>
                <a:gd name="connsiteX19" fmla="*/ 900000 w 2581923"/>
                <a:gd name="connsiteY19" fmla="*/ 1800000 h 1800000"/>
                <a:gd name="connsiteX20" fmla="*/ 0 w 2581923"/>
                <a:gd name="connsiteY20" fmla="*/ 900000 h 1800000"/>
                <a:gd name="connsiteX21" fmla="*/ 900000 w 2581923"/>
                <a:gd name="connsiteY21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81923" h="1800000">
                  <a:moveTo>
                    <a:pt x="1681923" y="0"/>
                  </a:moveTo>
                  <a:cubicBezTo>
                    <a:pt x="2178979" y="0"/>
                    <a:pt x="2581923" y="402944"/>
                    <a:pt x="2581923" y="900000"/>
                  </a:cubicBezTo>
                  <a:cubicBezTo>
                    <a:pt x="2581923" y="1397056"/>
                    <a:pt x="2178979" y="1800000"/>
                    <a:pt x="1681923" y="1800000"/>
                  </a:cubicBezTo>
                  <a:cubicBezTo>
                    <a:pt x="1557659" y="1800000"/>
                    <a:pt x="1439277" y="1774816"/>
                    <a:pt x="1331603" y="1729274"/>
                  </a:cubicBezTo>
                  <a:lnTo>
                    <a:pt x="1290962" y="1709696"/>
                  </a:lnTo>
                  <a:lnTo>
                    <a:pt x="1328994" y="1691375"/>
                  </a:lnTo>
                  <a:cubicBezTo>
                    <a:pt x="1609546" y="1538970"/>
                    <a:pt x="1800000" y="1241726"/>
                    <a:pt x="1800000" y="900000"/>
                  </a:cubicBezTo>
                  <a:cubicBezTo>
                    <a:pt x="1800000" y="558274"/>
                    <a:pt x="1609546" y="261031"/>
                    <a:pt x="1328994" y="108625"/>
                  </a:cubicBezTo>
                  <a:lnTo>
                    <a:pt x="1290962" y="90305"/>
                  </a:lnTo>
                  <a:lnTo>
                    <a:pt x="1331603" y="70727"/>
                  </a:lnTo>
                  <a:cubicBezTo>
                    <a:pt x="1439277" y="25184"/>
                    <a:pt x="1557659" y="0"/>
                    <a:pt x="1681923" y="0"/>
                  </a:cubicBezTo>
                  <a:close/>
                  <a:moveTo>
                    <a:pt x="900000" y="0"/>
                  </a:moveTo>
                  <a:cubicBezTo>
                    <a:pt x="1024264" y="0"/>
                    <a:pt x="1142646" y="25184"/>
                    <a:pt x="1250321" y="70727"/>
                  </a:cubicBezTo>
                  <a:lnTo>
                    <a:pt x="1290962" y="90305"/>
                  </a:lnTo>
                  <a:lnTo>
                    <a:pt x="1252930" y="108625"/>
                  </a:lnTo>
                  <a:cubicBezTo>
                    <a:pt x="972377" y="261031"/>
                    <a:pt x="781923" y="558274"/>
                    <a:pt x="781923" y="900000"/>
                  </a:cubicBezTo>
                  <a:cubicBezTo>
                    <a:pt x="781923" y="1241726"/>
                    <a:pt x="972377" y="1538970"/>
                    <a:pt x="1252930" y="1691375"/>
                  </a:cubicBezTo>
                  <a:lnTo>
                    <a:pt x="1290962" y="1709696"/>
                  </a:lnTo>
                  <a:lnTo>
                    <a:pt x="1250321" y="1729274"/>
                  </a:lnTo>
                  <a:cubicBezTo>
                    <a:pt x="1142646" y="1774816"/>
                    <a:pt x="1024264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noFill/>
            <a:ln w="38100">
              <a:solidFill>
                <a:srgbClr val="131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DC5015-3D7B-B237-A261-CF6D5ECB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2727" y="2899957"/>
              <a:ext cx="1054699" cy="167044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792406-7CF6-3050-E471-2D2770B0F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83" r="755"/>
            <a:stretch/>
          </p:blipFill>
          <p:spPr>
            <a:xfrm>
              <a:off x="9426617" y="2823054"/>
              <a:ext cx="1294043" cy="18411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7A6CFA-8C18-4F42-F5FA-E812A354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129115" y="915141"/>
              <a:ext cx="2621507" cy="1841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171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um pouco de etiqueta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629000"/>
            <a:ext cx="4846961" cy="4545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comentários: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noProof="0" dirty="0">
                <a:solidFill>
                  <a:srgbClr val="000D1A"/>
                </a:solidFill>
                <a:latin typeface="Myriad Pro SemiExt" panose="020B0505030403020204" pitchFamily="34" charset="0"/>
              </a:rPr>
              <a:t># comente e setorize seu código para seu eu do futuro</a:t>
            </a: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000D1A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5127C3-31F6-61D9-5688-B4997037ED58}"/>
              </a:ext>
            </a:extLst>
          </p:cNvPr>
          <p:cNvSpPr/>
          <p:nvPr/>
        </p:nvSpPr>
        <p:spPr>
          <a:xfrm>
            <a:off x="6649039" y="1628999"/>
            <a:ext cx="4846961" cy="4545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indentação</a:t>
            </a:r>
            <a:r>
              <a:rPr kumimoji="0" lang="pt-BR" sz="32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use </a:t>
            </a:r>
            <a:r>
              <a:rPr lang="pt-BR" sz="3200" cap="small" dirty="0" err="1">
                <a:solidFill>
                  <a:srgbClr val="000D1A"/>
                </a:solidFill>
                <a:latin typeface="Myriad Pro SemiExt" panose="020B0505030403020204" pitchFamily="34" charset="0"/>
              </a:rPr>
              <a:t>indentação</a:t>
            </a:r>
            <a:r>
              <a:rPr lang="pt-BR" sz="32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, facilita a leitura e o encontro de erros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cap="small" dirty="0">
              <a:solidFill>
                <a:srgbClr val="006699"/>
              </a:solidFill>
              <a:latin typeface="Myriad Pro SemiExt" panose="020B0505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CB1CD-02AF-B7ED-652C-CA95A8B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80277"/>
            <a:ext cx="5222697" cy="2777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563BB-9A2F-8127-4E99-1C9BB738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96" y="4780486"/>
            <a:ext cx="6969303" cy="13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6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0" cap="small" dirty="0" err="1">
                <a:solidFill>
                  <a:prstClr val="white"/>
                </a:solidFill>
                <a:latin typeface="Myriad Pro SemiExt" panose="020B0505030403020204" pitchFamily="34" charset="0"/>
                <a:ea typeface="Ryo Gothic PlusN H" panose="020B0900000000000000" pitchFamily="34" charset="-128"/>
              </a:rPr>
              <a:t>pacotes_funções_e_atalhos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.mp3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D0AFD1-5F9E-55B6-6D5D-26877C73BF8A}"/>
              </a:ext>
            </a:extLst>
          </p:cNvPr>
          <p:cNvSpPr>
            <a:spLocks noChangeAspect="1"/>
          </p:cNvSpPr>
          <p:nvPr/>
        </p:nvSpPr>
        <p:spPr>
          <a:xfrm>
            <a:off x="1571615" y="4649198"/>
            <a:ext cx="1800000" cy="705962"/>
          </a:xfrm>
          <a:custGeom>
            <a:avLst/>
            <a:gdLst>
              <a:gd name="connsiteX0" fmla="*/ 429134 w 1335427"/>
              <a:gd name="connsiteY0" fmla="*/ 50069 h 523756"/>
              <a:gd name="connsiteX1" fmla="*/ 429134 w 1335427"/>
              <a:gd name="connsiteY1" fmla="*/ 124229 h 523756"/>
              <a:gd name="connsiteX2" fmla="*/ 422050 w 1335427"/>
              <a:gd name="connsiteY2" fmla="*/ 134338 h 523756"/>
              <a:gd name="connsiteX3" fmla="*/ 337435 w 1335427"/>
              <a:gd name="connsiteY3" fmla="*/ 274824 h 523756"/>
              <a:gd name="connsiteX4" fmla="*/ 422050 w 1335427"/>
              <a:gd name="connsiteY4" fmla="*/ 415310 h 523756"/>
              <a:gd name="connsiteX5" fmla="*/ 429134 w 1335427"/>
              <a:gd name="connsiteY5" fmla="*/ 425419 h 523756"/>
              <a:gd name="connsiteX6" fmla="*/ 429134 w 1335427"/>
              <a:gd name="connsiteY6" fmla="*/ 499579 h 523756"/>
              <a:gd name="connsiteX7" fmla="*/ 415210 w 1335427"/>
              <a:gd name="connsiteY7" fmla="*/ 510005 h 523756"/>
              <a:gd name="connsiteX8" fmla="*/ 244440 w 1335427"/>
              <a:gd name="connsiteY8" fmla="*/ 274824 h 523756"/>
              <a:gd name="connsiteX9" fmla="*/ 415210 w 1335427"/>
              <a:gd name="connsiteY9" fmla="*/ 39643 h 523756"/>
              <a:gd name="connsiteX10" fmla="*/ 429134 w 1335427"/>
              <a:gd name="connsiteY10" fmla="*/ 50069 h 523756"/>
              <a:gd name="connsiteX11" fmla="*/ 740218 w 1335427"/>
              <a:gd name="connsiteY11" fmla="*/ 274824 h 523756"/>
              <a:gd name="connsiteX12" fmla="*/ 569448 w 1335427"/>
              <a:gd name="connsiteY12" fmla="*/ 510005 h 523756"/>
              <a:gd name="connsiteX13" fmla="*/ 555523 w 1335427"/>
              <a:gd name="connsiteY13" fmla="*/ 499579 h 523756"/>
              <a:gd name="connsiteX14" fmla="*/ 555523 w 1335427"/>
              <a:gd name="connsiteY14" fmla="*/ 425419 h 523756"/>
              <a:gd name="connsiteX15" fmla="*/ 562608 w 1335427"/>
              <a:gd name="connsiteY15" fmla="*/ 415310 h 523756"/>
              <a:gd name="connsiteX16" fmla="*/ 647222 w 1335427"/>
              <a:gd name="connsiteY16" fmla="*/ 274824 h 523756"/>
              <a:gd name="connsiteX17" fmla="*/ 562608 w 1335427"/>
              <a:gd name="connsiteY17" fmla="*/ 134338 h 523756"/>
              <a:gd name="connsiteX18" fmla="*/ 555523 w 1335427"/>
              <a:gd name="connsiteY18" fmla="*/ 124229 h 523756"/>
              <a:gd name="connsiteX19" fmla="*/ 555523 w 1335427"/>
              <a:gd name="connsiteY19" fmla="*/ 50069 h 523756"/>
              <a:gd name="connsiteX20" fmla="*/ 569448 w 1335427"/>
              <a:gd name="connsiteY20" fmla="*/ 39643 h 523756"/>
              <a:gd name="connsiteX21" fmla="*/ 740218 w 1335427"/>
              <a:gd name="connsiteY21" fmla="*/ 274824 h 523756"/>
              <a:gd name="connsiteX22" fmla="*/ 193032 w 1335427"/>
              <a:gd name="connsiteY22" fmla="*/ 481435 h 523756"/>
              <a:gd name="connsiteX23" fmla="*/ 193032 w 1335427"/>
              <a:gd name="connsiteY23" fmla="*/ 325354 h 523756"/>
              <a:gd name="connsiteX24" fmla="*/ 174557 w 1335427"/>
              <a:gd name="connsiteY24" fmla="*/ 306878 h 523756"/>
              <a:gd name="connsiteX25" fmla="*/ 18475 w 1335427"/>
              <a:gd name="connsiteY25" fmla="*/ 306878 h 523756"/>
              <a:gd name="connsiteX26" fmla="*/ 0 w 1335427"/>
              <a:gd name="connsiteY26" fmla="*/ 325354 h 523756"/>
              <a:gd name="connsiteX27" fmla="*/ 0 w 1335427"/>
              <a:gd name="connsiteY27" fmla="*/ 481435 h 523756"/>
              <a:gd name="connsiteX28" fmla="*/ 18475 w 1335427"/>
              <a:gd name="connsiteY28" fmla="*/ 499910 h 523756"/>
              <a:gd name="connsiteX29" fmla="*/ 174557 w 1335427"/>
              <a:gd name="connsiteY29" fmla="*/ 499910 h 523756"/>
              <a:gd name="connsiteX30" fmla="*/ 193032 w 1335427"/>
              <a:gd name="connsiteY30" fmla="*/ 481435 h 523756"/>
              <a:gd name="connsiteX31" fmla="*/ 923558 w 1335427"/>
              <a:gd name="connsiteY31" fmla="*/ 426701 h 523756"/>
              <a:gd name="connsiteX32" fmla="*/ 944251 w 1335427"/>
              <a:gd name="connsiteY32" fmla="*/ 447394 h 523756"/>
              <a:gd name="connsiteX33" fmla="*/ 998654 w 1335427"/>
              <a:gd name="connsiteY33" fmla="*/ 447394 h 523756"/>
              <a:gd name="connsiteX34" fmla="*/ 1009181 w 1335427"/>
              <a:gd name="connsiteY34" fmla="*/ 457920 h 523756"/>
              <a:gd name="connsiteX35" fmla="*/ 1009181 w 1335427"/>
              <a:gd name="connsiteY35" fmla="*/ 513216 h 523756"/>
              <a:gd name="connsiteX36" fmla="*/ 998654 w 1335427"/>
              <a:gd name="connsiteY36" fmla="*/ 523742 h 523756"/>
              <a:gd name="connsiteX37" fmla="*/ 932126 w 1335427"/>
              <a:gd name="connsiteY37" fmla="*/ 523742 h 523756"/>
              <a:gd name="connsiteX38" fmla="*/ 840082 w 1335427"/>
              <a:gd name="connsiteY38" fmla="*/ 430978 h 523756"/>
              <a:gd name="connsiteX39" fmla="*/ 840082 w 1335427"/>
              <a:gd name="connsiteY39" fmla="*/ 321091 h 523756"/>
              <a:gd name="connsiteX40" fmla="*/ 819389 w 1335427"/>
              <a:gd name="connsiteY40" fmla="*/ 300398 h 523756"/>
              <a:gd name="connsiteX41" fmla="*/ 796378 w 1335427"/>
              <a:gd name="connsiteY41" fmla="*/ 300398 h 523756"/>
              <a:gd name="connsiteX42" fmla="*/ 785851 w 1335427"/>
              <a:gd name="connsiteY42" fmla="*/ 289872 h 523756"/>
              <a:gd name="connsiteX43" fmla="*/ 785851 w 1335427"/>
              <a:gd name="connsiteY43" fmla="*/ 233856 h 523756"/>
              <a:gd name="connsiteX44" fmla="*/ 796378 w 1335427"/>
              <a:gd name="connsiteY44" fmla="*/ 223330 h 523756"/>
              <a:gd name="connsiteX45" fmla="*/ 819389 w 1335427"/>
              <a:gd name="connsiteY45" fmla="*/ 223330 h 523756"/>
              <a:gd name="connsiteX46" fmla="*/ 840082 w 1335427"/>
              <a:gd name="connsiteY46" fmla="*/ 202637 h 523756"/>
              <a:gd name="connsiteX47" fmla="*/ 840082 w 1335427"/>
              <a:gd name="connsiteY47" fmla="*/ 92750 h 523756"/>
              <a:gd name="connsiteX48" fmla="*/ 932126 w 1335427"/>
              <a:gd name="connsiteY48" fmla="*/ 0 h 523756"/>
              <a:gd name="connsiteX49" fmla="*/ 998669 w 1335427"/>
              <a:gd name="connsiteY49" fmla="*/ 0 h 523756"/>
              <a:gd name="connsiteX50" fmla="*/ 1009195 w 1335427"/>
              <a:gd name="connsiteY50" fmla="*/ 10526 h 523756"/>
              <a:gd name="connsiteX51" fmla="*/ 1009195 w 1335427"/>
              <a:gd name="connsiteY51" fmla="*/ 65808 h 523756"/>
              <a:gd name="connsiteX52" fmla="*/ 998669 w 1335427"/>
              <a:gd name="connsiteY52" fmla="*/ 76334 h 523756"/>
              <a:gd name="connsiteX53" fmla="*/ 944266 w 1335427"/>
              <a:gd name="connsiteY53" fmla="*/ 76334 h 523756"/>
              <a:gd name="connsiteX54" fmla="*/ 923573 w 1335427"/>
              <a:gd name="connsiteY54" fmla="*/ 97027 h 523756"/>
              <a:gd name="connsiteX55" fmla="*/ 923573 w 1335427"/>
              <a:gd name="connsiteY55" fmla="*/ 202637 h 523756"/>
              <a:gd name="connsiteX56" fmla="*/ 890050 w 1335427"/>
              <a:gd name="connsiteY56" fmla="*/ 261864 h 523756"/>
              <a:gd name="connsiteX57" fmla="*/ 923573 w 1335427"/>
              <a:gd name="connsiteY57" fmla="*/ 321091 h 523756"/>
              <a:gd name="connsiteX58" fmla="*/ 923573 w 1335427"/>
              <a:gd name="connsiteY58" fmla="*/ 426701 h 523756"/>
              <a:gd name="connsiteX59" fmla="*/ 1197720 w 1335427"/>
              <a:gd name="connsiteY59" fmla="*/ 321091 h 523756"/>
              <a:gd name="connsiteX60" fmla="*/ 1231243 w 1335427"/>
              <a:gd name="connsiteY60" fmla="*/ 261864 h 523756"/>
              <a:gd name="connsiteX61" fmla="*/ 1197720 w 1335427"/>
              <a:gd name="connsiteY61" fmla="*/ 202637 h 523756"/>
              <a:gd name="connsiteX62" fmla="*/ 1197720 w 1335427"/>
              <a:gd name="connsiteY62" fmla="*/ 97042 h 523756"/>
              <a:gd name="connsiteX63" fmla="*/ 1177013 w 1335427"/>
              <a:gd name="connsiteY63" fmla="*/ 76334 h 523756"/>
              <a:gd name="connsiteX64" fmla="*/ 1122610 w 1335427"/>
              <a:gd name="connsiteY64" fmla="*/ 76334 h 523756"/>
              <a:gd name="connsiteX65" fmla="*/ 1112083 w 1335427"/>
              <a:gd name="connsiteY65" fmla="*/ 65808 h 523756"/>
              <a:gd name="connsiteX66" fmla="*/ 1112083 w 1335427"/>
              <a:gd name="connsiteY66" fmla="*/ 10526 h 523756"/>
              <a:gd name="connsiteX67" fmla="*/ 1122610 w 1335427"/>
              <a:gd name="connsiteY67" fmla="*/ 0 h 523756"/>
              <a:gd name="connsiteX68" fmla="*/ 1189152 w 1335427"/>
              <a:gd name="connsiteY68" fmla="*/ 0 h 523756"/>
              <a:gd name="connsiteX69" fmla="*/ 1281197 w 1335427"/>
              <a:gd name="connsiteY69" fmla="*/ 92750 h 523756"/>
              <a:gd name="connsiteX70" fmla="*/ 1281197 w 1335427"/>
              <a:gd name="connsiteY70" fmla="*/ 202637 h 523756"/>
              <a:gd name="connsiteX71" fmla="*/ 1301904 w 1335427"/>
              <a:gd name="connsiteY71" fmla="*/ 223344 h 523756"/>
              <a:gd name="connsiteX72" fmla="*/ 1324901 w 1335427"/>
              <a:gd name="connsiteY72" fmla="*/ 223344 h 523756"/>
              <a:gd name="connsiteX73" fmla="*/ 1335427 w 1335427"/>
              <a:gd name="connsiteY73" fmla="*/ 233870 h 523756"/>
              <a:gd name="connsiteX74" fmla="*/ 1335427 w 1335427"/>
              <a:gd name="connsiteY74" fmla="*/ 289886 h 523756"/>
              <a:gd name="connsiteX75" fmla="*/ 1324901 w 1335427"/>
              <a:gd name="connsiteY75" fmla="*/ 300413 h 523756"/>
              <a:gd name="connsiteX76" fmla="*/ 1301890 w 1335427"/>
              <a:gd name="connsiteY76" fmla="*/ 300413 h 523756"/>
              <a:gd name="connsiteX77" fmla="*/ 1281197 w 1335427"/>
              <a:gd name="connsiteY77" fmla="*/ 321106 h 523756"/>
              <a:gd name="connsiteX78" fmla="*/ 1281197 w 1335427"/>
              <a:gd name="connsiteY78" fmla="*/ 430992 h 523756"/>
              <a:gd name="connsiteX79" fmla="*/ 1189152 w 1335427"/>
              <a:gd name="connsiteY79" fmla="*/ 523757 h 523756"/>
              <a:gd name="connsiteX80" fmla="*/ 1122610 w 1335427"/>
              <a:gd name="connsiteY80" fmla="*/ 523757 h 523756"/>
              <a:gd name="connsiteX81" fmla="*/ 1112083 w 1335427"/>
              <a:gd name="connsiteY81" fmla="*/ 513230 h 523756"/>
              <a:gd name="connsiteX82" fmla="*/ 1112083 w 1335427"/>
              <a:gd name="connsiteY82" fmla="*/ 457934 h 523756"/>
              <a:gd name="connsiteX83" fmla="*/ 1122610 w 1335427"/>
              <a:gd name="connsiteY83" fmla="*/ 447408 h 523756"/>
              <a:gd name="connsiteX84" fmla="*/ 1177013 w 1335427"/>
              <a:gd name="connsiteY84" fmla="*/ 447408 h 523756"/>
              <a:gd name="connsiteX85" fmla="*/ 1197706 w 1335427"/>
              <a:gd name="connsiteY85" fmla="*/ 426715 h 523756"/>
              <a:gd name="connsiteX86" fmla="*/ 1197706 w 1335427"/>
              <a:gd name="connsiteY86" fmla="*/ 321091 h 52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35427" h="523756">
                <a:moveTo>
                  <a:pt x="429134" y="50069"/>
                </a:moveTo>
                <a:lnTo>
                  <a:pt x="429134" y="124229"/>
                </a:lnTo>
                <a:cubicBezTo>
                  <a:pt x="429134" y="128750"/>
                  <a:pt x="426269" y="132682"/>
                  <a:pt x="422050" y="134338"/>
                </a:cubicBezTo>
                <a:cubicBezTo>
                  <a:pt x="371880" y="154066"/>
                  <a:pt x="337435" y="199008"/>
                  <a:pt x="337435" y="274824"/>
                </a:cubicBezTo>
                <a:cubicBezTo>
                  <a:pt x="337435" y="350640"/>
                  <a:pt x="371880" y="395582"/>
                  <a:pt x="422050" y="415310"/>
                </a:cubicBezTo>
                <a:cubicBezTo>
                  <a:pt x="426254" y="416966"/>
                  <a:pt x="429134" y="420898"/>
                  <a:pt x="429134" y="425419"/>
                </a:cubicBezTo>
                <a:lnTo>
                  <a:pt x="429134" y="499579"/>
                </a:lnTo>
                <a:cubicBezTo>
                  <a:pt x="429134" y="506808"/>
                  <a:pt x="422179" y="511934"/>
                  <a:pt x="415210" y="510005"/>
                </a:cubicBezTo>
                <a:cubicBezTo>
                  <a:pt x="309571" y="480586"/>
                  <a:pt x="244440" y="392645"/>
                  <a:pt x="244440" y="274824"/>
                </a:cubicBezTo>
                <a:cubicBezTo>
                  <a:pt x="244440" y="157003"/>
                  <a:pt x="309571" y="69062"/>
                  <a:pt x="415210" y="39643"/>
                </a:cubicBezTo>
                <a:cubicBezTo>
                  <a:pt x="422179" y="37714"/>
                  <a:pt x="429134" y="42840"/>
                  <a:pt x="429134" y="50069"/>
                </a:cubicBezTo>
                <a:close/>
                <a:moveTo>
                  <a:pt x="740218" y="274824"/>
                </a:moveTo>
                <a:cubicBezTo>
                  <a:pt x="740218" y="392645"/>
                  <a:pt x="675086" y="480586"/>
                  <a:pt x="569448" y="510005"/>
                </a:cubicBezTo>
                <a:cubicBezTo>
                  <a:pt x="562478" y="511949"/>
                  <a:pt x="555523" y="506822"/>
                  <a:pt x="555523" y="499579"/>
                </a:cubicBezTo>
                <a:lnTo>
                  <a:pt x="555523" y="425419"/>
                </a:lnTo>
                <a:cubicBezTo>
                  <a:pt x="555523" y="420898"/>
                  <a:pt x="558389" y="416966"/>
                  <a:pt x="562608" y="415310"/>
                </a:cubicBezTo>
                <a:cubicBezTo>
                  <a:pt x="612778" y="395582"/>
                  <a:pt x="647222" y="350640"/>
                  <a:pt x="647222" y="274824"/>
                </a:cubicBezTo>
                <a:cubicBezTo>
                  <a:pt x="647222" y="199008"/>
                  <a:pt x="612778" y="154066"/>
                  <a:pt x="562608" y="134338"/>
                </a:cubicBezTo>
                <a:cubicBezTo>
                  <a:pt x="558403" y="132682"/>
                  <a:pt x="555523" y="128750"/>
                  <a:pt x="555523" y="124229"/>
                </a:cubicBezTo>
                <a:lnTo>
                  <a:pt x="555523" y="50069"/>
                </a:lnTo>
                <a:cubicBezTo>
                  <a:pt x="555523" y="42840"/>
                  <a:pt x="562478" y="37714"/>
                  <a:pt x="569448" y="39643"/>
                </a:cubicBezTo>
                <a:cubicBezTo>
                  <a:pt x="675086" y="69077"/>
                  <a:pt x="740218" y="157018"/>
                  <a:pt x="740218" y="274824"/>
                </a:cubicBezTo>
                <a:close/>
                <a:moveTo>
                  <a:pt x="193032" y="481435"/>
                </a:moveTo>
                <a:lnTo>
                  <a:pt x="193032" y="325354"/>
                </a:lnTo>
                <a:cubicBezTo>
                  <a:pt x="193032" y="315158"/>
                  <a:pt x="184766" y="306878"/>
                  <a:pt x="174557" y="306878"/>
                </a:cubicBezTo>
                <a:lnTo>
                  <a:pt x="18475" y="306878"/>
                </a:lnTo>
                <a:cubicBezTo>
                  <a:pt x="8280" y="306878"/>
                  <a:pt x="0" y="315144"/>
                  <a:pt x="0" y="325354"/>
                </a:cubicBezTo>
                <a:lnTo>
                  <a:pt x="0" y="481435"/>
                </a:lnTo>
                <a:cubicBezTo>
                  <a:pt x="0" y="491630"/>
                  <a:pt x="8266" y="499910"/>
                  <a:pt x="18475" y="499910"/>
                </a:cubicBezTo>
                <a:lnTo>
                  <a:pt x="174557" y="499910"/>
                </a:lnTo>
                <a:cubicBezTo>
                  <a:pt x="184766" y="499910"/>
                  <a:pt x="193032" y="491645"/>
                  <a:pt x="193032" y="481435"/>
                </a:cubicBezTo>
                <a:close/>
                <a:moveTo>
                  <a:pt x="923558" y="426701"/>
                </a:moveTo>
                <a:cubicBezTo>
                  <a:pt x="923558" y="438134"/>
                  <a:pt x="932818" y="447394"/>
                  <a:pt x="944251" y="447394"/>
                </a:cubicBezTo>
                <a:lnTo>
                  <a:pt x="998654" y="447394"/>
                </a:lnTo>
                <a:cubicBezTo>
                  <a:pt x="1004472" y="447394"/>
                  <a:pt x="1009181" y="452102"/>
                  <a:pt x="1009181" y="457920"/>
                </a:cubicBezTo>
                <a:lnTo>
                  <a:pt x="1009181" y="513216"/>
                </a:lnTo>
                <a:cubicBezTo>
                  <a:pt x="1009181" y="519034"/>
                  <a:pt x="1004472" y="523742"/>
                  <a:pt x="998654" y="523742"/>
                </a:cubicBezTo>
                <a:lnTo>
                  <a:pt x="932126" y="523742"/>
                </a:lnTo>
                <a:cubicBezTo>
                  <a:pt x="877896" y="523742"/>
                  <a:pt x="840082" y="485928"/>
                  <a:pt x="840082" y="430978"/>
                </a:cubicBezTo>
                <a:lnTo>
                  <a:pt x="840082" y="321091"/>
                </a:lnTo>
                <a:cubicBezTo>
                  <a:pt x="840082" y="309658"/>
                  <a:pt x="830822" y="300398"/>
                  <a:pt x="819389" y="300398"/>
                </a:cubicBezTo>
                <a:lnTo>
                  <a:pt x="796378" y="300398"/>
                </a:lnTo>
                <a:cubicBezTo>
                  <a:pt x="790560" y="300398"/>
                  <a:pt x="785851" y="295690"/>
                  <a:pt x="785851" y="289872"/>
                </a:cubicBezTo>
                <a:lnTo>
                  <a:pt x="785851" y="233856"/>
                </a:lnTo>
                <a:cubicBezTo>
                  <a:pt x="785851" y="228038"/>
                  <a:pt x="790560" y="223330"/>
                  <a:pt x="796378" y="223330"/>
                </a:cubicBezTo>
                <a:lnTo>
                  <a:pt x="819389" y="223330"/>
                </a:lnTo>
                <a:cubicBezTo>
                  <a:pt x="830822" y="223330"/>
                  <a:pt x="840082" y="214070"/>
                  <a:pt x="840082" y="202637"/>
                </a:cubicBezTo>
                <a:lnTo>
                  <a:pt x="840082" y="92750"/>
                </a:lnTo>
                <a:cubicBezTo>
                  <a:pt x="840082" y="37814"/>
                  <a:pt x="877896" y="0"/>
                  <a:pt x="932126" y="0"/>
                </a:cubicBezTo>
                <a:lnTo>
                  <a:pt x="998669" y="0"/>
                </a:lnTo>
                <a:cubicBezTo>
                  <a:pt x="1004486" y="0"/>
                  <a:pt x="1009195" y="4709"/>
                  <a:pt x="1009195" y="10526"/>
                </a:cubicBezTo>
                <a:lnTo>
                  <a:pt x="1009195" y="65808"/>
                </a:lnTo>
                <a:cubicBezTo>
                  <a:pt x="1009195" y="71626"/>
                  <a:pt x="1004486" y="76334"/>
                  <a:pt x="998669" y="76334"/>
                </a:cubicBezTo>
                <a:lnTo>
                  <a:pt x="944266" y="76334"/>
                </a:lnTo>
                <a:cubicBezTo>
                  <a:pt x="932832" y="76334"/>
                  <a:pt x="923573" y="85594"/>
                  <a:pt x="923573" y="97027"/>
                </a:cubicBezTo>
                <a:lnTo>
                  <a:pt x="923573" y="202637"/>
                </a:lnTo>
                <a:cubicBezTo>
                  <a:pt x="923573" y="233323"/>
                  <a:pt x="908597" y="250445"/>
                  <a:pt x="890050" y="261864"/>
                </a:cubicBezTo>
                <a:cubicBezTo>
                  <a:pt x="908597" y="273283"/>
                  <a:pt x="923573" y="290405"/>
                  <a:pt x="923573" y="321091"/>
                </a:cubicBezTo>
                <a:lnTo>
                  <a:pt x="923573" y="426701"/>
                </a:lnTo>
                <a:close/>
                <a:moveTo>
                  <a:pt x="1197720" y="321091"/>
                </a:moveTo>
                <a:cubicBezTo>
                  <a:pt x="1197720" y="290405"/>
                  <a:pt x="1212696" y="273283"/>
                  <a:pt x="1231243" y="261864"/>
                </a:cubicBezTo>
                <a:cubicBezTo>
                  <a:pt x="1212696" y="250445"/>
                  <a:pt x="1197720" y="233323"/>
                  <a:pt x="1197720" y="202637"/>
                </a:cubicBezTo>
                <a:lnTo>
                  <a:pt x="1197720" y="97042"/>
                </a:lnTo>
                <a:cubicBezTo>
                  <a:pt x="1197720" y="85608"/>
                  <a:pt x="1188446" y="76334"/>
                  <a:pt x="1177013" y="76334"/>
                </a:cubicBezTo>
                <a:lnTo>
                  <a:pt x="1122610" y="76334"/>
                </a:lnTo>
                <a:cubicBezTo>
                  <a:pt x="1116792" y="76334"/>
                  <a:pt x="1112083" y="71626"/>
                  <a:pt x="1112083" y="65808"/>
                </a:cubicBezTo>
                <a:lnTo>
                  <a:pt x="1112083" y="10526"/>
                </a:lnTo>
                <a:cubicBezTo>
                  <a:pt x="1112083" y="4709"/>
                  <a:pt x="1116792" y="0"/>
                  <a:pt x="1122610" y="0"/>
                </a:cubicBezTo>
                <a:lnTo>
                  <a:pt x="1189152" y="0"/>
                </a:lnTo>
                <a:cubicBezTo>
                  <a:pt x="1243382" y="0"/>
                  <a:pt x="1281197" y="37814"/>
                  <a:pt x="1281197" y="92750"/>
                </a:cubicBezTo>
                <a:lnTo>
                  <a:pt x="1281197" y="202637"/>
                </a:lnTo>
                <a:cubicBezTo>
                  <a:pt x="1281197" y="214070"/>
                  <a:pt x="1290470" y="223344"/>
                  <a:pt x="1301904" y="223344"/>
                </a:cubicBezTo>
                <a:lnTo>
                  <a:pt x="1324901" y="223344"/>
                </a:lnTo>
                <a:cubicBezTo>
                  <a:pt x="1330718" y="223344"/>
                  <a:pt x="1335427" y="228053"/>
                  <a:pt x="1335427" y="233870"/>
                </a:cubicBezTo>
                <a:lnTo>
                  <a:pt x="1335427" y="289886"/>
                </a:lnTo>
                <a:cubicBezTo>
                  <a:pt x="1335427" y="295704"/>
                  <a:pt x="1330718" y="300413"/>
                  <a:pt x="1324901" y="300413"/>
                </a:cubicBezTo>
                <a:lnTo>
                  <a:pt x="1301890" y="300413"/>
                </a:lnTo>
                <a:cubicBezTo>
                  <a:pt x="1290456" y="300413"/>
                  <a:pt x="1281197" y="309672"/>
                  <a:pt x="1281197" y="321106"/>
                </a:cubicBezTo>
                <a:lnTo>
                  <a:pt x="1281197" y="430992"/>
                </a:lnTo>
                <a:cubicBezTo>
                  <a:pt x="1281197" y="485942"/>
                  <a:pt x="1243382" y="523757"/>
                  <a:pt x="1189152" y="523757"/>
                </a:cubicBezTo>
                <a:lnTo>
                  <a:pt x="1122610" y="523757"/>
                </a:lnTo>
                <a:cubicBezTo>
                  <a:pt x="1116792" y="523757"/>
                  <a:pt x="1112083" y="519048"/>
                  <a:pt x="1112083" y="513230"/>
                </a:cubicBezTo>
                <a:lnTo>
                  <a:pt x="1112083" y="457934"/>
                </a:lnTo>
                <a:cubicBezTo>
                  <a:pt x="1112083" y="452117"/>
                  <a:pt x="1116792" y="447408"/>
                  <a:pt x="1122610" y="447408"/>
                </a:cubicBezTo>
                <a:lnTo>
                  <a:pt x="1177013" y="447408"/>
                </a:lnTo>
                <a:cubicBezTo>
                  <a:pt x="1188446" y="447408"/>
                  <a:pt x="1197706" y="438149"/>
                  <a:pt x="1197706" y="426715"/>
                </a:cubicBezTo>
                <a:lnTo>
                  <a:pt x="1197706" y="321091"/>
                </a:lnTo>
                <a:close/>
              </a:path>
            </a:pathLst>
          </a:custGeom>
          <a:solidFill>
            <a:srgbClr val="006699"/>
          </a:solidFill>
          <a:ln w="14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8828064-E6E0-755E-E621-F25904798863}"/>
              </a:ext>
            </a:extLst>
          </p:cNvPr>
          <p:cNvSpPr>
            <a:spLocks noChangeAspect="1"/>
          </p:cNvSpPr>
          <p:nvPr/>
        </p:nvSpPr>
        <p:spPr>
          <a:xfrm>
            <a:off x="8820385" y="4415008"/>
            <a:ext cx="1800000" cy="1170000"/>
          </a:xfrm>
          <a:custGeom>
            <a:avLst/>
            <a:gdLst>
              <a:gd name="connsiteX0" fmla="*/ 720000 w 1200000"/>
              <a:gd name="connsiteY0" fmla="*/ 0 h 780000"/>
              <a:gd name="connsiteX1" fmla="*/ 480000 w 1200000"/>
              <a:gd name="connsiteY1" fmla="*/ 0 h 780000"/>
              <a:gd name="connsiteX2" fmla="*/ 420000 w 1200000"/>
              <a:gd name="connsiteY2" fmla="*/ 60000 h 780000"/>
              <a:gd name="connsiteX3" fmla="*/ 420000 w 1200000"/>
              <a:gd name="connsiteY3" fmla="*/ 300000 h 780000"/>
              <a:gd name="connsiteX4" fmla="*/ 480000 w 1200000"/>
              <a:gd name="connsiteY4" fmla="*/ 360000 h 780000"/>
              <a:gd name="connsiteX5" fmla="*/ 720000 w 1200000"/>
              <a:gd name="connsiteY5" fmla="*/ 360000 h 780000"/>
              <a:gd name="connsiteX6" fmla="*/ 780000 w 1200000"/>
              <a:gd name="connsiteY6" fmla="*/ 300000 h 780000"/>
              <a:gd name="connsiteX7" fmla="*/ 780000 w 1200000"/>
              <a:gd name="connsiteY7" fmla="*/ 60000 h 780000"/>
              <a:gd name="connsiteX8" fmla="*/ 720000 w 1200000"/>
              <a:gd name="connsiteY8" fmla="*/ 0 h 780000"/>
              <a:gd name="connsiteX9" fmla="*/ 660000 w 1200000"/>
              <a:gd name="connsiteY9" fmla="*/ 120000 h 780000"/>
              <a:gd name="connsiteX10" fmla="*/ 660000 w 1200000"/>
              <a:gd name="connsiteY10" fmla="*/ 240000 h 780000"/>
              <a:gd name="connsiteX11" fmla="*/ 540000 w 1200000"/>
              <a:gd name="connsiteY11" fmla="*/ 240000 h 780000"/>
              <a:gd name="connsiteX12" fmla="*/ 540000 w 1200000"/>
              <a:gd name="connsiteY12" fmla="*/ 120000 h 780000"/>
              <a:gd name="connsiteX13" fmla="*/ 660000 w 1200000"/>
              <a:gd name="connsiteY13" fmla="*/ 120000 h 780000"/>
              <a:gd name="connsiteX14" fmla="*/ 720000 w 1200000"/>
              <a:gd name="connsiteY14" fmla="*/ 420000 h 780000"/>
              <a:gd name="connsiteX15" fmla="*/ 480000 w 1200000"/>
              <a:gd name="connsiteY15" fmla="*/ 420000 h 780000"/>
              <a:gd name="connsiteX16" fmla="*/ 420000 w 1200000"/>
              <a:gd name="connsiteY16" fmla="*/ 480000 h 780000"/>
              <a:gd name="connsiteX17" fmla="*/ 420000 w 1200000"/>
              <a:gd name="connsiteY17" fmla="*/ 720000 h 780000"/>
              <a:gd name="connsiteX18" fmla="*/ 480000 w 1200000"/>
              <a:gd name="connsiteY18" fmla="*/ 780000 h 780000"/>
              <a:gd name="connsiteX19" fmla="*/ 720000 w 1200000"/>
              <a:gd name="connsiteY19" fmla="*/ 780000 h 780000"/>
              <a:gd name="connsiteX20" fmla="*/ 780000 w 1200000"/>
              <a:gd name="connsiteY20" fmla="*/ 720000 h 780000"/>
              <a:gd name="connsiteX21" fmla="*/ 780000 w 1200000"/>
              <a:gd name="connsiteY21" fmla="*/ 480000 h 780000"/>
              <a:gd name="connsiteX22" fmla="*/ 720000 w 1200000"/>
              <a:gd name="connsiteY22" fmla="*/ 420000 h 780000"/>
              <a:gd name="connsiteX23" fmla="*/ 660000 w 1200000"/>
              <a:gd name="connsiteY23" fmla="*/ 540000 h 780000"/>
              <a:gd name="connsiteX24" fmla="*/ 660000 w 1200000"/>
              <a:gd name="connsiteY24" fmla="*/ 660000 h 780000"/>
              <a:gd name="connsiteX25" fmla="*/ 540000 w 1200000"/>
              <a:gd name="connsiteY25" fmla="*/ 660000 h 780000"/>
              <a:gd name="connsiteX26" fmla="*/ 540000 w 1200000"/>
              <a:gd name="connsiteY26" fmla="*/ 540000 h 780000"/>
              <a:gd name="connsiteX27" fmla="*/ 660000 w 1200000"/>
              <a:gd name="connsiteY27" fmla="*/ 540000 h 780000"/>
              <a:gd name="connsiteX28" fmla="*/ 300000 w 1200000"/>
              <a:gd name="connsiteY28" fmla="*/ 420000 h 780000"/>
              <a:gd name="connsiteX29" fmla="*/ 60000 w 1200000"/>
              <a:gd name="connsiteY29" fmla="*/ 420000 h 780000"/>
              <a:gd name="connsiteX30" fmla="*/ 0 w 1200000"/>
              <a:gd name="connsiteY30" fmla="*/ 480000 h 780000"/>
              <a:gd name="connsiteX31" fmla="*/ 0 w 1200000"/>
              <a:gd name="connsiteY31" fmla="*/ 720000 h 780000"/>
              <a:gd name="connsiteX32" fmla="*/ 60000 w 1200000"/>
              <a:gd name="connsiteY32" fmla="*/ 780000 h 780000"/>
              <a:gd name="connsiteX33" fmla="*/ 300000 w 1200000"/>
              <a:gd name="connsiteY33" fmla="*/ 780000 h 780000"/>
              <a:gd name="connsiteX34" fmla="*/ 360000 w 1200000"/>
              <a:gd name="connsiteY34" fmla="*/ 720000 h 780000"/>
              <a:gd name="connsiteX35" fmla="*/ 360000 w 1200000"/>
              <a:gd name="connsiteY35" fmla="*/ 480000 h 780000"/>
              <a:gd name="connsiteX36" fmla="*/ 300000 w 1200000"/>
              <a:gd name="connsiteY36" fmla="*/ 420000 h 780000"/>
              <a:gd name="connsiteX37" fmla="*/ 240000 w 1200000"/>
              <a:gd name="connsiteY37" fmla="*/ 540000 h 780000"/>
              <a:gd name="connsiteX38" fmla="*/ 240000 w 1200000"/>
              <a:gd name="connsiteY38" fmla="*/ 660000 h 780000"/>
              <a:gd name="connsiteX39" fmla="*/ 120000 w 1200000"/>
              <a:gd name="connsiteY39" fmla="*/ 660000 h 780000"/>
              <a:gd name="connsiteX40" fmla="*/ 120000 w 1200000"/>
              <a:gd name="connsiteY40" fmla="*/ 540000 h 780000"/>
              <a:gd name="connsiteX41" fmla="*/ 240000 w 1200000"/>
              <a:gd name="connsiteY41" fmla="*/ 540000 h 780000"/>
              <a:gd name="connsiteX42" fmla="*/ 1140000 w 1200000"/>
              <a:gd name="connsiteY42" fmla="*/ 420000 h 780000"/>
              <a:gd name="connsiteX43" fmla="*/ 900000 w 1200000"/>
              <a:gd name="connsiteY43" fmla="*/ 420000 h 780000"/>
              <a:gd name="connsiteX44" fmla="*/ 840000 w 1200000"/>
              <a:gd name="connsiteY44" fmla="*/ 480000 h 780000"/>
              <a:gd name="connsiteX45" fmla="*/ 840000 w 1200000"/>
              <a:gd name="connsiteY45" fmla="*/ 720000 h 780000"/>
              <a:gd name="connsiteX46" fmla="*/ 900000 w 1200000"/>
              <a:gd name="connsiteY46" fmla="*/ 780000 h 780000"/>
              <a:gd name="connsiteX47" fmla="*/ 1140000 w 1200000"/>
              <a:gd name="connsiteY47" fmla="*/ 780000 h 780000"/>
              <a:gd name="connsiteX48" fmla="*/ 1200000 w 1200000"/>
              <a:gd name="connsiteY48" fmla="*/ 720000 h 780000"/>
              <a:gd name="connsiteX49" fmla="*/ 1200000 w 1200000"/>
              <a:gd name="connsiteY49" fmla="*/ 480000 h 780000"/>
              <a:gd name="connsiteX50" fmla="*/ 1140000 w 1200000"/>
              <a:gd name="connsiteY50" fmla="*/ 420000 h 780000"/>
              <a:gd name="connsiteX51" fmla="*/ 1080000 w 1200000"/>
              <a:gd name="connsiteY51" fmla="*/ 540000 h 780000"/>
              <a:gd name="connsiteX52" fmla="*/ 1080000 w 1200000"/>
              <a:gd name="connsiteY52" fmla="*/ 660000 h 780000"/>
              <a:gd name="connsiteX53" fmla="*/ 960000 w 1200000"/>
              <a:gd name="connsiteY53" fmla="*/ 660000 h 780000"/>
              <a:gd name="connsiteX54" fmla="*/ 960000 w 1200000"/>
              <a:gd name="connsiteY54" fmla="*/ 540000 h 780000"/>
              <a:gd name="connsiteX55" fmla="*/ 1080000 w 1200000"/>
              <a:gd name="connsiteY55" fmla="*/ 540000 h 7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00000" h="780000">
                <a:moveTo>
                  <a:pt x="720000" y="0"/>
                </a:moveTo>
                <a:lnTo>
                  <a:pt x="480000" y="0"/>
                </a:lnTo>
                <a:cubicBezTo>
                  <a:pt x="446863" y="0"/>
                  <a:pt x="420000" y="26863"/>
                  <a:pt x="420000" y="60000"/>
                </a:cubicBezTo>
                <a:lnTo>
                  <a:pt x="420000" y="300000"/>
                </a:lnTo>
                <a:cubicBezTo>
                  <a:pt x="420000" y="333137"/>
                  <a:pt x="446863" y="360000"/>
                  <a:pt x="480000" y="360000"/>
                </a:cubicBezTo>
                <a:lnTo>
                  <a:pt x="720000" y="360000"/>
                </a:lnTo>
                <a:cubicBezTo>
                  <a:pt x="753137" y="360000"/>
                  <a:pt x="780000" y="333137"/>
                  <a:pt x="780000" y="300000"/>
                </a:cubicBezTo>
                <a:lnTo>
                  <a:pt x="780000" y="60000"/>
                </a:lnTo>
                <a:cubicBezTo>
                  <a:pt x="780000" y="26863"/>
                  <a:pt x="753137" y="0"/>
                  <a:pt x="720000" y="0"/>
                </a:cubicBezTo>
                <a:close/>
                <a:moveTo>
                  <a:pt x="660000" y="120000"/>
                </a:moveTo>
                <a:lnTo>
                  <a:pt x="660000" y="240000"/>
                </a:lnTo>
                <a:lnTo>
                  <a:pt x="540000" y="240000"/>
                </a:lnTo>
                <a:lnTo>
                  <a:pt x="540000" y="120000"/>
                </a:lnTo>
                <a:lnTo>
                  <a:pt x="660000" y="120000"/>
                </a:lnTo>
                <a:close/>
                <a:moveTo>
                  <a:pt x="720000" y="420000"/>
                </a:moveTo>
                <a:lnTo>
                  <a:pt x="480000" y="420000"/>
                </a:lnTo>
                <a:cubicBezTo>
                  <a:pt x="446863" y="420000"/>
                  <a:pt x="420000" y="446863"/>
                  <a:pt x="420000" y="480000"/>
                </a:cubicBezTo>
                <a:lnTo>
                  <a:pt x="420000" y="720000"/>
                </a:lnTo>
                <a:cubicBezTo>
                  <a:pt x="420000" y="753137"/>
                  <a:pt x="446863" y="780000"/>
                  <a:pt x="480000" y="780000"/>
                </a:cubicBezTo>
                <a:lnTo>
                  <a:pt x="720000" y="780000"/>
                </a:lnTo>
                <a:cubicBezTo>
                  <a:pt x="753137" y="780000"/>
                  <a:pt x="780000" y="753137"/>
                  <a:pt x="780000" y="720000"/>
                </a:cubicBezTo>
                <a:lnTo>
                  <a:pt x="780000" y="480000"/>
                </a:lnTo>
                <a:cubicBezTo>
                  <a:pt x="780000" y="446863"/>
                  <a:pt x="753137" y="420000"/>
                  <a:pt x="720000" y="420000"/>
                </a:cubicBezTo>
                <a:close/>
                <a:moveTo>
                  <a:pt x="660000" y="540000"/>
                </a:moveTo>
                <a:lnTo>
                  <a:pt x="660000" y="660000"/>
                </a:lnTo>
                <a:lnTo>
                  <a:pt x="540000" y="660000"/>
                </a:lnTo>
                <a:lnTo>
                  <a:pt x="540000" y="540000"/>
                </a:lnTo>
                <a:lnTo>
                  <a:pt x="660000" y="540000"/>
                </a:lnTo>
                <a:close/>
                <a:moveTo>
                  <a:pt x="300000" y="420000"/>
                </a:moveTo>
                <a:lnTo>
                  <a:pt x="60000" y="420000"/>
                </a:lnTo>
                <a:cubicBezTo>
                  <a:pt x="26863" y="420000"/>
                  <a:pt x="0" y="446863"/>
                  <a:pt x="0" y="480000"/>
                </a:cubicBezTo>
                <a:lnTo>
                  <a:pt x="0" y="720000"/>
                </a:lnTo>
                <a:cubicBezTo>
                  <a:pt x="0" y="753137"/>
                  <a:pt x="26863" y="780000"/>
                  <a:pt x="60000" y="780000"/>
                </a:cubicBezTo>
                <a:lnTo>
                  <a:pt x="300000" y="780000"/>
                </a:lnTo>
                <a:cubicBezTo>
                  <a:pt x="333137" y="780000"/>
                  <a:pt x="360000" y="753137"/>
                  <a:pt x="360000" y="720000"/>
                </a:cubicBezTo>
                <a:lnTo>
                  <a:pt x="360000" y="480000"/>
                </a:lnTo>
                <a:cubicBezTo>
                  <a:pt x="360000" y="446863"/>
                  <a:pt x="333137" y="420000"/>
                  <a:pt x="300000" y="420000"/>
                </a:cubicBezTo>
                <a:close/>
                <a:moveTo>
                  <a:pt x="240000" y="540000"/>
                </a:moveTo>
                <a:lnTo>
                  <a:pt x="240000" y="660000"/>
                </a:lnTo>
                <a:lnTo>
                  <a:pt x="120000" y="660000"/>
                </a:lnTo>
                <a:lnTo>
                  <a:pt x="120000" y="540000"/>
                </a:lnTo>
                <a:lnTo>
                  <a:pt x="240000" y="540000"/>
                </a:lnTo>
                <a:close/>
                <a:moveTo>
                  <a:pt x="1140000" y="420000"/>
                </a:moveTo>
                <a:lnTo>
                  <a:pt x="900000" y="420000"/>
                </a:lnTo>
                <a:cubicBezTo>
                  <a:pt x="866863" y="420000"/>
                  <a:pt x="840000" y="446863"/>
                  <a:pt x="840000" y="480000"/>
                </a:cubicBezTo>
                <a:lnTo>
                  <a:pt x="840000" y="720000"/>
                </a:lnTo>
                <a:cubicBezTo>
                  <a:pt x="840000" y="753137"/>
                  <a:pt x="866863" y="780000"/>
                  <a:pt x="900000" y="780000"/>
                </a:cubicBezTo>
                <a:lnTo>
                  <a:pt x="1140000" y="780000"/>
                </a:lnTo>
                <a:cubicBezTo>
                  <a:pt x="1173137" y="780000"/>
                  <a:pt x="1200000" y="753137"/>
                  <a:pt x="1200000" y="720000"/>
                </a:cubicBezTo>
                <a:lnTo>
                  <a:pt x="1200000" y="480000"/>
                </a:lnTo>
                <a:cubicBezTo>
                  <a:pt x="1200000" y="446863"/>
                  <a:pt x="1173137" y="420000"/>
                  <a:pt x="1140000" y="420000"/>
                </a:cubicBezTo>
                <a:close/>
                <a:moveTo>
                  <a:pt x="1080000" y="540000"/>
                </a:moveTo>
                <a:lnTo>
                  <a:pt x="1080000" y="660000"/>
                </a:lnTo>
                <a:lnTo>
                  <a:pt x="960000" y="660000"/>
                </a:lnTo>
                <a:lnTo>
                  <a:pt x="960000" y="540000"/>
                </a:lnTo>
                <a:lnTo>
                  <a:pt x="1080000" y="540000"/>
                </a:lnTo>
                <a:close/>
              </a:path>
            </a:pathLst>
          </a:custGeom>
          <a:solidFill>
            <a:srgbClr val="006699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E178C2-CF21-2F00-C9F4-2A7AD46B3792}"/>
              </a:ext>
            </a:extLst>
          </p:cNvPr>
          <p:cNvSpPr>
            <a:spLocks noChangeAspect="1"/>
          </p:cNvSpPr>
          <p:nvPr/>
        </p:nvSpPr>
        <p:spPr>
          <a:xfrm>
            <a:off x="5432878" y="4100008"/>
            <a:ext cx="1326244" cy="1800000"/>
          </a:xfrm>
          <a:custGeom>
            <a:avLst/>
            <a:gdLst>
              <a:gd name="connsiteX0" fmla="*/ 345151 w 885607"/>
              <a:gd name="connsiteY0" fmla="*/ -942 h 1201960"/>
              <a:gd name="connsiteX1" fmla="*/ 8997 w 885607"/>
              <a:gd name="connsiteY1" fmla="*/ 179505 h 1201960"/>
              <a:gd name="connsiteX2" fmla="*/ 122397 w 885607"/>
              <a:gd name="connsiteY2" fmla="*/ 245205 h 1201960"/>
              <a:gd name="connsiteX3" fmla="*/ 461690 w 885607"/>
              <a:gd name="connsiteY3" fmla="*/ 60698 h 1201960"/>
              <a:gd name="connsiteX4" fmla="*/ 345139 w 885607"/>
              <a:gd name="connsiteY4" fmla="*/ -952 h 1201960"/>
              <a:gd name="connsiteX5" fmla="*/ 480600 w 885607"/>
              <a:gd name="connsiteY5" fmla="*/ 71058 h 1201960"/>
              <a:gd name="connsiteX6" fmla="*/ 140400 w 885607"/>
              <a:gd name="connsiteY6" fmla="*/ 255551 h 1201960"/>
              <a:gd name="connsiteX7" fmla="*/ 222300 w 885607"/>
              <a:gd name="connsiteY7" fmla="*/ 302802 h 1201960"/>
              <a:gd name="connsiteX8" fmla="*/ 222750 w 885607"/>
              <a:gd name="connsiteY8" fmla="*/ 302802 h 1201960"/>
              <a:gd name="connsiteX9" fmla="*/ 560257 w 885607"/>
              <a:gd name="connsiteY9" fmla="*/ 112894 h 1201960"/>
              <a:gd name="connsiteX10" fmla="*/ 480608 w 885607"/>
              <a:gd name="connsiteY10" fmla="*/ 71045 h 1201960"/>
              <a:gd name="connsiteX11" fmla="*/ 579151 w 885607"/>
              <a:gd name="connsiteY11" fmla="*/ 123258 h 1201960"/>
              <a:gd name="connsiteX12" fmla="*/ 578251 w 885607"/>
              <a:gd name="connsiteY12" fmla="*/ 123707 h 1201960"/>
              <a:gd name="connsiteX13" fmla="*/ 577801 w 885607"/>
              <a:gd name="connsiteY13" fmla="*/ 123707 h 1201960"/>
              <a:gd name="connsiteX14" fmla="*/ 240754 w 885607"/>
              <a:gd name="connsiteY14" fmla="*/ 313614 h 1201960"/>
              <a:gd name="connsiteX15" fmla="*/ 348305 w 885607"/>
              <a:gd name="connsiteY15" fmla="*/ 375714 h 1201960"/>
              <a:gd name="connsiteX16" fmla="*/ 686705 w 885607"/>
              <a:gd name="connsiteY16" fmla="*/ 179961 h 1201960"/>
              <a:gd name="connsiteX17" fmla="*/ 579154 w 885607"/>
              <a:gd name="connsiteY17" fmla="*/ 123261 h 1201960"/>
              <a:gd name="connsiteX18" fmla="*/ 696600 w 885607"/>
              <a:gd name="connsiteY18" fmla="*/ 194809 h 1201960"/>
              <a:gd name="connsiteX19" fmla="*/ 357307 w 885607"/>
              <a:gd name="connsiteY19" fmla="*/ 391009 h 1201960"/>
              <a:gd name="connsiteX20" fmla="*/ 357307 w 885607"/>
              <a:gd name="connsiteY20" fmla="*/ 490458 h 1201960"/>
              <a:gd name="connsiteX21" fmla="*/ 530554 w 885607"/>
              <a:gd name="connsiteY21" fmla="*/ 397309 h 1201960"/>
              <a:gd name="connsiteX22" fmla="*/ 532804 w 885607"/>
              <a:gd name="connsiteY22" fmla="*/ 396416 h 1201960"/>
              <a:gd name="connsiteX23" fmla="*/ 539104 w 885607"/>
              <a:gd name="connsiteY23" fmla="*/ 397309 h 1201960"/>
              <a:gd name="connsiteX24" fmla="*/ 674553 w 885607"/>
              <a:gd name="connsiteY24" fmla="*/ 469309 h 1201960"/>
              <a:gd name="connsiteX25" fmla="*/ 696602 w 885607"/>
              <a:gd name="connsiteY25" fmla="*/ 481009 h 1201960"/>
              <a:gd name="connsiteX26" fmla="*/ 696602 w 885607"/>
              <a:gd name="connsiteY26" fmla="*/ 194809 h 1201960"/>
              <a:gd name="connsiteX27" fmla="*/ 0 w 885607"/>
              <a:gd name="connsiteY27" fmla="*/ 195258 h 1201960"/>
              <a:gd name="connsiteX28" fmla="*/ 0 w 885607"/>
              <a:gd name="connsiteY28" fmla="*/ 587658 h 1201960"/>
              <a:gd name="connsiteX29" fmla="*/ 171000 w 885607"/>
              <a:gd name="connsiteY29" fmla="*/ 686658 h 1201960"/>
              <a:gd name="connsiteX30" fmla="*/ 171000 w 885607"/>
              <a:gd name="connsiteY30" fmla="*/ 598458 h 1201960"/>
              <a:gd name="connsiteX31" fmla="*/ 171000 w 885607"/>
              <a:gd name="connsiteY31" fmla="*/ 596209 h 1201960"/>
              <a:gd name="connsiteX32" fmla="*/ 171000 w 885607"/>
              <a:gd name="connsiteY32" fmla="*/ 595763 h 1201960"/>
              <a:gd name="connsiteX33" fmla="*/ 171000 w 885607"/>
              <a:gd name="connsiteY33" fmla="*/ 595316 h 1201960"/>
              <a:gd name="connsiteX34" fmla="*/ 171000 w 885607"/>
              <a:gd name="connsiteY34" fmla="*/ 594870 h 1201960"/>
              <a:gd name="connsiteX35" fmla="*/ 171000 w 885607"/>
              <a:gd name="connsiteY35" fmla="*/ 594423 h 1201960"/>
              <a:gd name="connsiteX36" fmla="*/ 171000 w 885607"/>
              <a:gd name="connsiteY36" fmla="*/ 593977 h 1201960"/>
              <a:gd name="connsiteX37" fmla="*/ 171450 w 885607"/>
              <a:gd name="connsiteY37" fmla="*/ 593530 h 1201960"/>
              <a:gd name="connsiteX38" fmla="*/ 171450 w 885607"/>
              <a:gd name="connsiteY38" fmla="*/ 593084 h 1201960"/>
              <a:gd name="connsiteX39" fmla="*/ 171900 w 885607"/>
              <a:gd name="connsiteY39" fmla="*/ 592637 h 1201960"/>
              <a:gd name="connsiteX40" fmla="*/ 171900 w 885607"/>
              <a:gd name="connsiteY40" fmla="*/ 592191 h 1201960"/>
              <a:gd name="connsiteX41" fmla="*/ 172350 w 885607"/>
              <a:gd name="connsiteY41" fmla="*/ 591744 h 1201960"/>
              <a:gd name="connsiteX42" fmla="*/ 172350 w 885607"/>
              <a:gd name="connsiteY42" fmla="*/ 591298 h 1201960"/>
              <a:gd name="connsiteX43" fmla="*/ 173250 w 885607"/>
              <a:gd name="connsiteY43" fmla="*/ 590405 h 1201960"/>
              <a:gd name="connsiteX44" fmla="*/ 173250 w 885607"/>
              <a:gd name="connsiteY44" fmla="*/ 589958 h 1201960"/>
              <a:gd name="connsiteX45" fmla="*/ 175500 w 885607"/>
              <a:gd name="connsiteY45" fmla="*/ 588158 h 1201960"/>
              <a:gd name="connsiteX46" fmla="*/ 175950 w 885607"/>
              <a:gd name="connsiteY46" fmla="*/ 588159 h 1201960"/>
              <a:gd name="connsiteX47" fmla="*/ 339304 w 885607"/>
              <a:gd name="connsiteY47" fmla="*/ 499959 h 1201960"/>
              <a:gd name="connsiteX48" fmla="*/ 339304 w 885607"/>
              <a:gd name="connsiteY48" fmla="*/ 391059 h 1201960"/>
              <a:gd name="connsiteX49" fmla="*/ 235353 w 885607"/>
              <a:gd name="connsiteY49" fmla="*/ 331208 h 1201960"/>
              <a:gd name="connsiteX50" fmla="*/ 233553 w 885607"/>
              <a:gd name="connsiteY50" fmla="*/ 403659 h 1201960"/>
              <a:gd name="connsiteX51" fmla="*/ 224407 w 885607"/>
              <a:gd name="connsiteY51" fmla="*/ 412513 h 1201960"/>
              <a:gd name="connsiteX52" fmla="*/ 220053 w 885607"/>
              <a:gd name="connsiteY52" fmla="*/ 411308 h 1201960"/>
              <a:gd name="connsiteX53" fmla="*/ 118821 w 885607"/>
              <a:gd name="connsiteY53" fmla="*/ 346652 h 1201960"/>
              <a:gd name="connsiteX54" fmla="*/ 114321 w 885607"/>
              <a:gd name="connsiteY54" fmla="*/ 339003 h 1201960"/>
              <a:gd name="connsiteX55" fmla="*/ 114321 w 885607"/>
              <a:gd name="connsiteY55" fmla="*/ 256203 h 1201960"/>
              <a:gd name="connsiteX56" fmla="*/ 21 w 885607"/>
              <a:gd name="connsiteY56" fmla="*/ 190052 h 1201960"/>
              <a:gd name="connsiteX57" fmla="*/ 132300 w 885607"/>
              <a:gd name="connsiteY57" fmla="*/ 271758 h 1201960"/>
              <a:gd name="connsiteX58" fmla="*/ 132300 w 885607"/>
              <a:gd name="connsiteY58" fmla="*/ 338809 h 1201960"/>
              <a:gd name="connsiteX59" fmla="*/ 216000 w 885607"/>
              <a:gd name="connsiteY59" fmla="*/ 387858 h 1201960"/>
              <a:gd name="connsiteX60" fmla="*/ 217350 w 885607"/>
              <a:gd name="connsiteY60" fmla="*/ 320809 h 1201960"/>
              <a:gd name="connsiteX61" fmla="*/ 132301 w 885607"/>
              <a:gd name="connsiteY61" fmla="*/ 271758 h 1201960"/>
              <a:gd name="connsiteX62" fmla="*/ 535054 w 885607"/>
              <a:gd name="connsiteY62" fmla="*/ 415309 h 1201960"/>
              <a:gd name="connsiteX63" fmla="*/ 354607 w 885607"/>
              <a:gd name="connsiteY63" fmla="*/ 512058 h 1201960"/>
              <a:gd name="connsiteX64" fmla="*/ 353257 w 885607"/>
              <a:gd name="connsiteY64" fmla="*/ 512951 h 1201960"/>
              <a:gd name="connsiteX65" fmla="*/ 352357 w 885607"/>
              <a:gd name="connsiteY65" fmla="*/ 513398 h 1201960"/>
              <a:gd name="connsiteX66" fmla="*/ 351007 w 885607"/>
              <a:gd name="connsiteY66" fmla="*/ 514290 h 1201960"/>
              <a:gd name="connsiteX67" fmla="*/ 295207 w 885607"/>
              <a:gd name="connsiteY67" fmla="*/ 543990 h 1201960"/>
              <a:gd name="connsiteX68" fmla="*/ 198907 w 885607"/>
              <a:gd name="connsiteY68" fmla="*/ 596190 h 1201960"/>
              <a:gd name="connsiteX69" fmla="*/ 311407 w 885607"/>
              <a:gd name="connsiteY69" fmla="*/ 661440 h 1201960"/>
              <a:gd name="connsiteX70" fmla="*/ 651607 w 885607"/>
              <a:gd name="connsiteY70" fmla="*/ 476947 h 1201960"/>
              <a:gd name="connsiteX71" fmla="*/ 535056 w 885607"/>
              <a:gd name="connsiteY71" fmla="*/ 415298 h 1201960"/>
              <a:gd name="connsiteX72" fmla="*/ 670503 w 885607"/>
              <a:gd name="connsiteY72" fmla="*/ 487309 h 1201960"/>
              <a:gd name="connsiteX73" fmla="*/ 329856 w 885607"/>
              <a:gd name="connsiteY73" fmla="*/ 671802 h 1201960"/>
              <a:gd name="connsiteX74" fmla="*/ 411756 w 885607"/>
              <a:gd name="connsiteY74" fmla="*/ 719502 h 1201960"/>
              <a:gd name="connsiteX75" fmla="*/ 749710 w 885607"/>
              <a:gd name="connsiteY75" fmla="*/ 529609 h 1201960"/>
              <a:gd name="connsiteX76" fmla="*/ 703810 w 885607"/>
              <a:gd name="connsiteY76" fmla="*/ 504858 h 1201960"/>
              <a:gd name="connsiteX77" fmla="*/ 701110 w 885607"/>
              <a:gd name="connsiteY77" fmla="*/ 503505 h 1201960"/>
              <a:gd name="connsiteX78" fmla="*/ 670510 w 885607"/>
              <a:gd name="connsiteY78" fmla="*/ 487305 h 1201960"/>
              <a:gd name="connsiteX79" fmla="*/ 769054 w 885607"/>
              <a:gd name="connsiteY79" fmla="*/ 539509 h 1201960"/>
              <a:gd name="connsiteX80" fmla="*/ 767254 w 885607"/>
              <a:gd name="connsiteY80" fmla="*/ 540402 h 1201960"/>
              <a:gd name="connsiteX81" fmla="*/ 429746 w 885607"/>
              <a:gd name="connsiteY81" fmla="*/ 729848 h 1201960"/>
              <a:gd name="connsiteX82" fmla="*/ 537297 w 885607"/>
              <a:gd name="connsiteY82" fmla="*/ 791948 h 1201960"/>
              <a:gd name="connsiteX83" fmla="*/ 876144 w 885607"/>
              <a:gd name="connsiteY83" fmla="*/ 596194 h 1201960"/>
              <a:gd name="connsiteX84" fmla="*/ 769044 w 885607"/>
              <a:gd name="connsiteY84" fmla="*/ 539494 h 1201960"/>
              <a:gd name="connsiteX85" fmla="*/ 189007 w 885607"/>
              <a:gd name="connsiteY85" fmla="*/ 611509 h 1201960"/>
              <a:gd name="connsiteX86" fmla="*/ 189007 w 885607"/>
              <a:gd name="connsiteY86" fmla="*/ 702409 h 1201960"/>
              <a:gd name="connsiteX87" fmla="*/ 189007 w 885607"/>
              <a:gd name="connsiteY87" fmla="*/ 704209 h 1201960"/>
              <a:gd name="connsiteX88" fmla="*/ 189007 w 885607"/>
              <a:gd name="connsiteY88" fmla="*/ 1004362 h 1201960"/>
              <a:gd name="connsiteX89" fmla="*/ 528300 w 885607"/>
              <a:gd name="connsiteY89" fmla="*/ 1201008 h 1201960"/>
              <a:gd name="connsiteX90" fmla="*/ 528300 w 885607"/>
              <a:gd name="connsiteY90" fmla="*/ 807716 h 1201960"/>
              <a:gd name="connsiteX91" fmla="*/ 424800 w 885607"/>
              <a:gd name="connsiteY91" fmla="*/ 747865 h 1201960"/>
              <a:gd name="connsiteX92" fmla="*/ 423000 w 885607"/>
              <a:gd name="connsiteY92" fmla="*/ 820316 h 1201960"/>
              <a:gd name="connsiteX93" fmla="*/ 413433 w 885607"/>
              <a:gd name="connsiteY93" fmla="*/ 828713 h 1201960"/>
              <a:gd name="connsiteX94" fmla="*/ 409500 w 885607"/>
              <a:gd name="connsiteY94" fmla="*/ 827516 h 1201960"/>
              <a:gd name="connsiteX95" fmla="*/ 308251 w 885607"/>
              <a:gd name="connsiteY95" fmla="*/ 768565 h 1201960"/>
              <a:gd name="connsiteX96" fmla="*/ 303751 w 885607"/>
              <a:gd name="connsiteY96" fmla="*/ 760916 h 1201960"/>
              <a:gd name="connsiteX97" fmla="*/ 303751 w 885607"/>
              <a:gd name="connsiteY97" fmla="*/ 677665 h 1201960"/>
              <a:gd name="connsiteX98" fmla="*/ 189000 w 885607"/>
              <a:gd name="connsiteY98" fmla="*/ 611516 h 1201960"/>
              <a:gd name="connsiteX99" fmla="*/ 885607 w 885607"/>
              <a:gd name="connsiteY99" fmla="*/ 611509 h 1201960"/>
              <a:gd name="connsiteX100" fmla="*/ 546314 w 885607"/>
              <a:gd name="connsiteY100" fmla="*/ 807709 h 1201960"/>
              <a:gd name="connsiteX101" fmla="*/ 546314 w 885607"/>
              <a:gd name="connsiteY101" fmla="*/ 1201001 h 1201960"/>
              <a:gd name="connsiteX102" fmla="*/ 885607 w 885607"/>
              <a:gd name="connsiteY102" fmla="*/ 1004355 h 1201960"/>
              <a:gd name="connsiteX103" fmla="*/ 885607 w 885607"/>
              <a:gd name="connsiteY103" fmla="*/ 611509 h 1201960"/>
              <a:gd name="connsiteX104" fmla="*/ 321761 w 885607"/>
              <a:gd name="connsiteY104" fmla="*/ 688458 h 1201960"/>
              <a:gd name="connsiteX105" fmla="*/ 321761 w 885607"/>
              <a:gd name="connsiteY105" fmla="*/ 755509 h 1201960"/>
              <a:gd name="connsiteX106" fmla="*/ 405461 w 885607"/>
              <a:gd name="connsiteY106" fmla="*/ 804558 h 1201960"/>
              <a:gd name="connsiteX107" fmla="*/ 406811 w 885607"/>
              <a:gd name="connsiteY107" fmla="*/ 737509 h 1201960"/>
              <a:gd name="connsiteX108" fmla="*/ 321762 w 885607"/>
              <a:gd name="connsiteY108" fmla="*/ 688458 h 120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885607" h="1201960">
                <a:moveTo>
                  <a:pt x="345151" y="-942"/>
                </a:moveTo>
                <a:lnTo>
                  <a:pt x="8997" y="179505"/>
                </a:lnTo>
                <a:lnTo>
                  <a:pt x="122397" y="245205"/>
                </a:lnTo>
                <a:lnTo>
                  <a:pt x="461690" y="60698"/>
                </a:lnTo>
                <a:lnTo>
                  <a:pt x="345139" y="-952"/>
                </a:lnTo>
                <a:close/>
                <a:moveTo>
                  <a:pt x="480600" y="71058"/>
                </a:moveTo>
                <a:lnTo>
                  <a:pt x="140400" y="255551"/>
                </a:lnTo>
                <a:lnTo>
                  <a:pt x="222300" y="302802"/>
                </a:lnTo>
                <a:lnTo>
                  <a:pt x="222750" y="302802"/>
                </a:lnTo>
                <a:lnTo>
                  <a:pt x="560257" y="112894"/>
                </a:lnTo>
                <a:lnTo>
                  <a:pt x="480608" y="71045"/>
                </a:lnTo>
                <a:close/>
                <a:moveTo>
                  <a:pt x="579151" y="123258"/>
                </a:moveTo>
                <a:lnTo>
                  <a:pt x="578251" y="123707"/>
                </a:lnTo>
                <a:cubicBezTo>
                  <a:pt x="578101" y="123711"/>
                  <a:pt x="577951" y="123711"/>
                  <a:pt x="577801" y="123707"/>
                </a:cubicBezTo>
                <a:lnTo>
                  <a:pt x="240754" y="313614"/>
                </a:lnTo>
                <a:lnTo>
                  <a:pt x="348305" y="375714"/>
                </a:lnTo>
                <a:lnTo>
                  <a:pt x="686705" y="179961"/>
                </a:lnTo>
                <a:lnTo>
                  <a:pt x="579154" y="123261"/>
                </a:lnTo>
                <a:close/>
                <a:moveTo>
                  <a:pt x="696600" y="194809"/>
                </a:moveTo>
                <a:lnTo>
                  <a:pt x="357307" y="391009"/>
                </a:lnTo>
                <a:lnTo>
                  <a:pt x="357307" y="490458"/>
                </a:lnTo>
                <a:lnTo>
                  <a:pt x="530554" y="397309"/>
                </a:lnTo>
                <a:cubicBezTo>
                  <a:pt x="531260" y="396912"/>
                  <a:pt x="532017" y="396611"/>
                  <a:pt x="532804" y="396416"/>
                </a:cubicBezTo>
                <a:cubicBezTo>
                  <a:pt x="534942" y="395937"/>
                  <a:pt x="537182" y="396254"/>
                  <a:pt x="539104" y="397309"/>
                </a:cubicBezTo>
                <a:lnTo>
                  <a:pt x="674553" y="469309"/>
                </a:lnTo>
                <a:lnTo>
                  <a:pt x="696602" y="481009"/>
                </a:lnTo>
                <a:lnTo>
                  <a:pt x="696602" y="194809"/>
                </a:lnTo>
                <a:close/>
                <a:moveTo>
                  <a:pt x="0" y="195258"/>
                </a:moveTo>
                <a:lnTo>
                  <a:pt x="0" y="587658"/>
                </a:lnTo>
                <a:lnTo>
                  <a:pt x="171000" y="686658"/>
                </a:lnTo>
                <a:lnTo>
                  <a:pt x="171000" y="598458"/>
                </a:lnTo>
                <a:cubicBezTo>
                  <a:pt x="170906" y="597711"/>
                  <a:pt x="170906" y="596956"/>
                  <a:pt x="171000" y="596209"/>
                </a:cubicBezTo>
                <a:cubicBezTo>
                  <a:pt x="170996" y="596061"/>
                  <a:pt x="170996" y="595911"/>
                  <a:pt x="171000" y="595763"/>
                </a:cubicBezTo>
                <a:cubicBezTo>
                  <a:pt x="170996" y="595614"/>
                  <a:pt x="170996" y="595465"/>
                  <a:pt x="171000" y="595316"/>
                </a:cubicBezTo>
                <a:cubicBezTo>
                  <a:pt x="170996" y="595168"/>
                  <a:pt x="170996" y="595018"/>
                  <a:pt x="171000" y="594870"/>
                </a:cubicBezTo>
                <a:cubicBezTo>
                  <a:pt x="170996" y="594721"/>
                  <a:pt x="170996" y="594572"/>
                  <a:pt x="171000" y="594423"/>
                </a:cubicBezTo>
                <a:cubicBezTo>
                  <a:pt x="170996" y="594275"/>
                  <a:pt x="170996" y="594125"/>
                  <a:pt x="171000" y="593977"/>
                </a:cubicBezTo>
                <a:cubicBezTo>
                  <a:pt x="171145" y="593823"/>
                  <a:pt x="171295" y="593673"/>
                  <a:pt x="171450" y="593530"/>
                </a:cubicBezTo>
                <a:cubicBezTo>
                  <a:pt x="171446" y="593382"/>
                  <a:pt x="171446" y="593232"/>
                  <a:pt x="171450" y="593084"/>
                </a:cubicBezTo>
                <a:cubicBezTo>
                  <a:pt x="171595" y="592930"/>
                  <a:pt x="171745" y="592780"/>
                  <a:pt x="171900" y="592637"/>
                </a:cubicBezTo>
                <a:cubicBezTo>
                  <a:pt x="171896" y="592489"/>
                  <a:pt x="171896" y="592339"/>
                  <a:pt x="171900" y="592191"/>
                </a:cubicBezTo>
                <a:cubicBezTo>
                  <a:pt x="172045" y="592037"/>
                  <a:pt x="172195" y="591888"/>
                  <a:pt x="172350" y="591744"/>
                </a:cubicBezTo>
                <a:cubicBezTo>
                  <a:pt x="172346" y="591596"/>
                  <a:pt x="172346" y="591446"/>
                  <a:pt x="172350" y="591298"/>
                </a:cubicBezTo>
                <a:cubicBezTo>
                  <a:pt x="172629" y="590980"/>
                  <a:pt x="172929" y="590681"/>
                  <a:pt x="173250" y="590405"/>
                </a:cubicBezTo>
                <a:cubicBezTo>
                  <a:pt x="173246" y="590256"/>
                  <a:pt x="173246" y="590107"/>
                  <a:pt x="173250" y="589958"/>
                </a:cubicBezTo>
                <a:cubicBezTo>
                  <a:pt x="173898" y="589241"/>
                  <a:pt x="174658" y="588634"/>
                  <a:pt x="175500" y="588158"/>
                </a:cubicBezTo>
                <a:lnTo>
                  <a:pt x="175950" y="588159"/>
                </a:lnTo>
                <a:lnTo>
                  <a:pt x="339304" y="499959"/>
                </a:lnTo>
                <a:lnTo>
                  <a:pt x="339304" y="391059"/>
                </a:lnTo>
                <a:lnTo>
                  <a:pt x="235353" y="331208"/>
                </a:lnTo>
                <a:lnTo>
                  <a:pt x="233553" y="403659"/>
                </a:lnTo>
                <a:cubicBezTo>
                  <a:pt x="233472" y="408629"/>
                  <a:pt x="229378" y="412593"/>
                  <a:pt x="224407" y="412513"/>
                </a:cubicBezTo>
                <a:cubicBezTo>
                  <a:pt x="222877" y="412489"/>
                  <a:pt x="221378" y="412074"/>
                  <a:pt x="220053" y="411308"/>
                </a:cubicBezTo>
                <a:lnTo>
                  <a:pt x="118821" y="346652"/>
                </a:lnTo>
                <a:cubicBezTo>
                  <a:pt x="116081" y="345070"/>
                  <a:pt x="114372" y="342167"/>
                  <a:pt x="114321" y="339003"/>
                </a:cubicBezTo>
                <a:lnTo>
                  <a:pt x="114321" y="256203"/>
                </a:lnTo>
                <a:lnTo>
                  <a:pt x="21" y="190052"/>
                </a:lnTo>
                <a:close/>
                <a:moveTo>
                  <a:pt x="132300" y="271758"/>
                </a:moveTo>
                <a:lnTo>
                  <a:pt x="132300" y="338809"/>
                </a:lnTo>
                <a:lnTo>
                  <a:pt x="216000" y="387858"/>
                </a:lnTo>
                <a:lnTo>
                  <a:pt x="217350" y="320809"/>
                </a:lnTo>
                <a:lnTo>
                  <a:pt x="132301" y="271758"/>
                </a:lnTo>
                <a:close/>
                <a:moveTo>
                  <a:pt x="535054" y="415309"/>
                </a:moveTo>
                <a:lnTo>
                  <a:pt x="354607" y="512058"/>
                </a:lnTo>
                <a:cubicBezTo>
                  <a:pt x="354185" y="512396"/>
                  <a:pt x="353733" y="512695"/>
                  <a:pt x="353257" y="512951"/>
                </a:cubicBezTo>
                <a:lnTo>
                  <a:pt x="352357" y="513398"/>
                </a:lnTo>
                <a:lnTo>
                  <a:pt x="351007" y="514290"/>
                </a:lnTo>
                <a:lnTo>
                  <a:pt x="295207" y="543990"/>
                </a:lnTo>
                <a:lnTo>
                  <a:pt x="198907" y="596190"/>
                </a:lnTo>
                <a:lnTo>
                  <a:pt x="311407" y="661440"/>
                </a:lnTo>
                <a:lnTo>
                  <a:pt x="651607" y="476947"/>
                </a:lnTo>
                <a:lnTo>
                  <a:pt x="535056" y="415298"/>
                </a:lnTo>
                <a:close/>
                <a:moveTo>
                  <a:pt x="670503" y="487309"/>
                </a:moveTo>
                <a:lnTo>
                  <a:pt x="329856" y="671802"/>
                </a:lnTo>
                <a:lnTo>
                  <a:pt x="411756" y="719502"/>
                </a:lnTo>
                <a:lnTo>
                  <a:pt x="749710" y="529609"/>
                </a:lnTo>
                <a:lnTo>
                  <a:pt x="703810" y="504858"/>
                </a:lnTo>
                <a:cubicBezTo>
                  <a:pt x="702840" y="504562"/>
                  <a:pt x="701927" y="504105"/>
                  <a:pt x="701110" y="503505"/>
                </a:cubicBezTo>
                <a:lnTo>
                  <a:pt x="670510" y="487305"/>
                </a:lnTo>
                <a:close/>
                <a:moveTo>
                  <a:pt x="769054" y="539509"/>
                </a:moveTo>
                <a:lnTo>
                  <a:pt x="767254" y="540402"/>
                </a:lnTo>
                <a:lnTo>
                  <a:pt x="429746" y="729848"/>
                </a:lnTo>
                <a:lnTo>
                  <a:pt x="537297" y="791948"/>
                </a:lnTo>
                <a:lnTo>
                  <a:pt x="876144" y="596194"/>
                </a:lnTo>
                <a:lnTo>
                  <a:pt x="769044" y="539494"/>
                </a:lnTo>
                <a:close/>
                <a:moveTo>
                  <a:pt x="189007" y="611509"/>
                </a:moveTo>
                <a:lnTo>
                  <a:pt x="189007" y="702409"/>
                </a:lnTo>
                <a:cubicBezTo>
                  <a:pt x="189067" y="703008"/>
                  <a:pt x="189067" y="703611"/>
                  <a:pt x="189007" y="704209"/>
                </a:cubicBezTo>
                <a:lnTo>
                  <a:pt x="189007" y="1004362"/>
                </a:lnTo>
                <a:lnTo>
                  <a:pt x="528300" y="1201008"/>
                </a:lnTo>
                <a:lnTo>
                  <a:pt x="528300" y="807716"/>
                </a:lnTo>
                <a:lnTo>
                  <a:pt x="424800" y="747865"/>
                </a:lnTo>
                <a:lnTo>
                  <a:pt x="423000" y="820316"/>
                </a:lnTo>
                <a:cubicBezTo>
                  <a:pt x="422677" y="825277"/>
                  <a:pt x="418394" y="829036"/>
                  <a:pt x="413433" y="828713"/>
                </a:cubicBezTo>
                <a:cubicBezTo>
                  <a:pt x="412047" y="828623"/>
                  <a:pt x="410701" y="828213"/>
                  <a:pt x="409500" y="827516"/>
                </a:cubicBezTo>
                <a:lnTo>
                  <a:pt x="308251" y="768565"/>
                </a:lnTo>
                <a:cubicBezTo>
                  <a:pt x="305511" y="766983"/>
                  <a:pt x="303802" y="764079"/>
                  <a:pt x="303751" y="760916"/>
                </a:cubicBezTo>
                <a:lnTo>
                  <a:pt x="303751" y="677665"/>
                </a:lnTo>
                <a:lnTo>
                  <a:pt x="189000" y="611516"/>
                </a:lnTo>
                <a:close/>
                <a:moveTo>
                  <a:pt x="885607" y="611509"/>
                </a:moveTo>
                <a:lnTo>
                  <a:pt x="546314" y="807709"/>
                </a:lnTo>
                <a:lnTo>
                  <a:pt x="546314" y="1201001"/>
                </a:lnTo>
                <a:lnTo>
                  <a:pt x="885607" y="1004355"/>
                </a:lnTo>
                <a:lnTo>
                  <a:pt x="885607" y="611509"/>
                </a:lnTo>
                <a:close/>
                <a:moveTo>
                  <a:pt x="321761" y="688458"/>
                </a:moveTo>
                <a:lnTo>
                  <a:pt x="321761" y="755509"/>
                </a:lnTo>
                <a:lnTo>
                  <a:pt x="405461" y="804558"/>
                </a:lnTo>
                <a:lnTo>
                  <a:pt x="406811" y="737509"/>
                </a:lnTo>
                <a:lnTo>
                  <a:pt x="321762" y="688458"/>
                </a:lnTo>
                <a:close/>
              </a:path>
            </a:pathLst>
          </a:custGeom>
          <a:solidFill>
            <a:srgbClr val="006699"/>
          </a:solidFill>
          <a:ln w="14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08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pacotes úteis no </a:t>
            </a:r>
            <a:r>
              <a:rPr kumimoji="0" lang="pt-BR" sz="40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cran</a:t>
            </a:r>
            <a:endParaRPr kumimoji="0" lang="pt-BR" sz="4000" b="0" i="0" u="none" strike="noStrike" kern="1200" cap="small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4C678-DB2E-5576-DED9-75145F4DADCF}"/>
              </a:ext>
            </a:extLst>
          </p:cNvPr>
          <p:cNvGrpSpPr/>
          <p:nvPr/>
        </p:nvGrpSpPr>
        <p:grpSpPr>
          <a:xfrm>
            <a:off x="537596" y="2296679"/>
            <a:ext cx="3977844" cy="3134784"/>
            <a:chOff x="-936422" y="1912154"/>
            <a:chExt cx="5913215" cy="4793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8BA954-3B00-5CBA-E1EE-DC257D7D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87" y="1912154"/>
              <a:ext cx="1559565" cy="18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BF196-DE8C-07DB-86DB-61726A8E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45" y="1912154"/>
              <a:ext cx="1559565" cy="18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E02C0-531A-DCBC-2B86-7268B5F5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87" y="4905600"/>
              <a:ext cx="1553957" cy="18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7B5FD1-FC5B-D713-B70C-AD4253CFD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204" y="3429000"/>
              <a:ext cx="1553956" cy="18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3FC62C-4D79-6157-9EB7-15720A54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55" y="4905600"/>
              <a:ext cx="1553957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404348-556C-2B27-2E46-19A7F64ED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6422" y="1935002"/>
              <a:ext cx="1553957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5E3F72-03B8-96B6-6BEB-6CFF81FA2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36" y="3429000"/>
              <a:ext cx="1553957" cy="18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D955037-0D23-D49A-9DAA-355F1B09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3290" y="3429000"/>
              <a:ext cx="1552817" cy="1800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9FF54-679F-BB49-18FA-29EB00DBA74F}"/>
              </a:ext>
            </a:extLst>
          </p:cNvPr>
          <p:cNvSpPr/>
          <p:nvPr/>
        </p:nvSpPr>
        <p:spPr>
          <a:xfrm>
            <a:off x="4646400" y="1177230"/>
            <a:ext cx="7008004" cy="54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tidyverse</a:t>
            </a:r>
            <a:r>
              <a:rPr kumimoji="0" lang="pt-BR" sz="240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limpeza, manipulação e visualização de dados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DHARMa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</a:t>
            </a: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validação de modelos lineares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rstatix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</a:t>
            </a: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ferramentas estatísticas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MuMIn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seleção de modelos</a:t>
            </a:r>
            <a:endParaRPr kumimoji="0" lang="pt-BR" sz="2400" b="0" i="0" u="none" strike="noStrike" kern="1200" cap="small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>
              <a:spcBef>
                <a:spcPts val="1800"/>
              </a:spcBef>
              <a:defRPr/>
            </a:pP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car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ferramentas estatísticas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DT e 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gt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</a:t>
            </a: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criação e formatação de tabelas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shiny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visualização dinâmica de dados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plotly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visualização dinâmica de dados</a:t>
            </a:r>
            <a:endParaRPr lang="pt-BR" sz="2400" cap="small" dirty="0">
              <a:solidFill>
                <a:srgbClr val="000D1A"/>
              </a:solidFill>
              <a:latin typeface="Myriad Pro SemiExt" panose="020B0505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cap="small" dirty="0">
              <a:solidFill>
                <a:srgbClr val="006699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pacotes úteis no </a:t>
            </a:r>
            <a:r>
              <a:rPr kumimoji="0" lang="pt-BR" sz="40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cran</a:t>
            </a:r>
            <a:endParaRPr kumimoji="0" lang="pt-BR" sz="4000" b="0" i="0" u="none" strike="noStrike" kern="1200" cap="small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4C678-DB2E-5576-DED9-75145F4DADCF}"/>
              </a:ext>
            </a:extLst>
          </p:cNvPr>
          <p:cNvGrpSpPr/>
          <p:nvPr/>
        </p:nvGrpSpPr>
        <p:grpSpPr>
          <a:xfrm>
            <a:off x="537596" y="2296679"/>
            <a:ext cx="3977844" cy="3134784"/>
            <a:chOff x="-936422" y="1912154"/>
            <a:chExt cx="5913215" cy="4793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8BA954-3B00-5CBA-E1EE-DC257D7D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87" y="1912154"/>
              <a:ext cx="1559565" cy="18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BF196-DE8C-07DB-86DB-61726A8E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45" y="1912154"/>
              <a:ext cx="1559565" cy="18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E02C0-531A-DCBC-2B86-7268B5F5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87" y="4905600"/>
              <a:ext cx="1553957" cy="18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7B5FD1-FC5B-D713-B70C-AD4253CFD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204" y="3429000"/>
              <a:ext cx="1553956" cy="18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3FC62C-4D79-6157-9EB7-15720A54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55" y="4905600"/>
              <a:ext cx="1553957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404348-556C-2B27-2E46-19A7F64ED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6422" y="1935002"/>
              <a:ext cx="1553957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5E3F72-03B8-96B6-6BEB-6CFF81FA2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36" y="3429000"/>
              <a:ext cx="1553957" cy="18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D955037-0D23-D49A-9DAA-355F1B09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3290" y="3429000"/>
              <a:ext cx="1552817" cy="1800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9FF54-679F-BB49-18FA-29EB00DBA74F}"/>
              </a:ext>
            </a:extLst>
          </p:cNvPr>
          <p:cNvSpPr/>
          <p:nvPr/>
        </p:nvSpPr>
        <p:spPr>
          <a:xfrm>
            <a:off x="4654572" y="1177230"/>
            <a:ext cx="7008004" cy="54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ts val="1800"/>
              </a:spcBef>
            </a:pP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ggmap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criação de mapas com 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ggplot</a:t>
            </a:r>
            <a:endParaRPr lang="pt-BR" sz="2400" cap="small" dirty="0">
              <a:solidFill>
                <a:srgbClr val="006699"/>
              </a:solidFill>
              <a:latin typeface="Myriad Pro SemiExt" panose="020B0505030403020204" pitchFamily="34" charset="0"/>
            </a:endParaRPr>
          </a:p>
          <a:p>
            <a:pPr>
              <a:spcBef>
                <a:spcPts val="1800"/>
              </a:spcBef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e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squisse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visualização de dados</a:t>
            </a:r>
          </a:p>
          <a:p>
            <a:pPr>
              <a:spcBef>
                <a:spcPts val="1800"/>
              </a:spcBef>
            </a:pP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cowplot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montagem de dashboards e pranchas</a:t>
            </a:r>
          </a:p>
          <a:p>
            <a:pPr>
              <a:spcBef>
                <a:spcPts val="1800"/>
              </a:spcBef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patchwork: montagem de dashboards e pranchas</a:t>
            </a:r>
          </a:p>
          <a:p>
            <a:pPr>
              <a:spcBef>
                <a:spcPts val="1800"/>
              </a:spcBef>
            </a:pP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DataExplorer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criação de relatórios</a:t>
            </a:r>
          </a:p>
          <a:p>
            <a:pPr>
              <a:spcBef>
                <a:spcPts val="1800"/>
              </a:spcBef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q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uarto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criação de relatórios</a:t>
            </a:r>
          </a:p>
          <a:p>
            <a:pPr>
              <a:spcBef>
                <a:spcPts val="1800"/>
              </a:spcBef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f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ormattable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criação de tabelas dinâmicas</a:t>
            </a:r>
          </a:p>
        </p:txBody>
      </p:sp>
    </p:spTree>
    <p:extLst>
      <p:ext uri="{BB962C8B-B14F-4D97-AF65-F5344CB8AC3E}">
        <p14:creationId xmlns:p14="http://schemas.microsoft.com/office/powerpoint/2010/main" val="27812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atalhos úteis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970961" y="1628999"/>
            <a:ext cx="10086680" cy="391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executar: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enter</a:t>
            </a:r>
            <a:endParaRPr kumimoji="0" lang="pt-BR" sz="2800" b="0" i="0" u="none" strike="noStrike" kern="1200" cap="small" spc="0" normalizeH="0" baseline="0" noProof="0" dirty="0">
              <a:ln>
                <a:noFill/>
              </a:ln>
              <a:solidFill>
                <a:srgbClr val="131126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abrir script: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o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novo script: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shift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n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salvar script: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s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selecionar tudo: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a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procurar: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atribuir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&lt;-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alt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-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pipe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%&gt;%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shift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cerquilha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#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shift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c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help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F1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nova aba de script: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F7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navegação: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189B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ctrl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+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lang="pt-BR" sz="28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shift </a:t>
            </a:r>
            <a:r>
              <a:rPr lang="pt-BR" sz="2800" cap="small" dirty="0">
                <a:solidFill>
                  <a:srgbClr val="D60093"/>
                </a:solidFill>
                <a:latin typeface="Myriad Pro SemiExt" panose="020B0505030403020204" pitchFamily="34" charset="0"/>
              </a:rPr>
              <a:t>+</a:t>
            </a:r>
            <a:r>
              <a:rPr lang="pt-BR" sz="2800" cap="small" dirty="0">
                <a:solidFill>
                  <a:srgbClr val="131126"/>
                </a:solidFill>
                <a:latin typeface="Myriad Pro SemiExt" panose="020B0505030403020204" pitchFamily="34" charset="0"/>
              </a:rPr>
              <a:t> o</a:t>
            </a:r>
            <a:endParaRPr kumimoji="0" lang="pt-BR" sz="28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126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funções úteis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696000" y="1260000"/>
            <a:ext cx="12235991" cy="52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u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pdate.packages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citation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help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função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|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package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example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demo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args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search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setwd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‘caminho’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getwd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 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library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‘pacote’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apropos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‘termo’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RSiteSearch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‘termo’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lang="pt-BR" sz="28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install.packages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‘pacote’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str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typeof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vignette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260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‘pacote’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args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class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find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funcão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rm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objeto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dir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apply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sapply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 </a:t>
            </a:r>
            <a:b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</a:b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lapply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 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e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  <a:r>
              <a:rPr lang="pt-BR" sz="28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t</a:t>
            </a:r>
            <a:r>
              <a:rPr kumimoji="0" lang="pt-BR" sz="28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apply</a:t>
            </a:r>
            <a:r>
              <a:rPr kumimoji="0" lang="pt-BR" sz="2800" b="0" i="0" u="none" strike="noStrike" kern="1200" cap="small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()</a:t>
            </a:r>
          </a:p>
          <a:p>
            <a:pPr>
              <a:spcBef>
                <a:spcPts val="1800"/>
              </a:spcBef>
              <a:defRPr/>
            </a:pPr>
            <a:endParaRPr kumimoji="0" lang="pt-BR" sz="2800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5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2269A463-2296-5423-CAC3-096A9FA1D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67" y="916438"/>
            <a:ext cx="2097874" cy="998080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20B54E-4020-B205-45B1-5FD910C2652D}"/>
              </a:ext>
            </a:extLst>
          </p:cNvPr>
          <p:cNvSpPr/>
          <p:nvPr/>
        </p:nvSpPr>
        <p:spPr>
          <a:xfrm>
            <a:off x="642071" y="1971606"/>
            <a:ext cx="3227465" cy="42205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Linguagem S </a:t>
            </a:r>
          </a:p>
        </p:txBody>
      </p:sp>
    </p:spTree>
    <p:extLst>
      <p:ext uri="{BB962C8B-B14F-4D97-AF65-F5344CB8AC3E}">
        <p14:creationId xmlns:p14="http://schemas.microsoft.com/office/powerpoint/2010/main" val="378757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tipos de arquivos do 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2403836" y="5703215"/>
            <a:ext cx="8295588" cy="4620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0CF84-BF1B-41BB-925A-5FB9E2B652B0}"/>
              </a:ext>
            </a:extLst>
          </p:cNvPr>
          <p:cNvSpPr/>
          <p:nvPr/>
        </p:nvSpPr>
        <p:spPr>
          <a:xfrm>
            <a:off x="696000" y="1290320"/>
            <a:ext cx="10800000" cy="4917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800"/>
              </a:spcBef>
              <a:defRPr/>
            </a:pP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.r: 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arquivo que contém códigos em r (script)</a:t>
            </a:r>
          </a:p>
          <a:p>
            <a:pPr>
              <a:spcBef>
                <a:spcPts val="1800"/>
              </a:spcBef>
              <a:defRPr/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.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rdata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Arquivo binário que salva os objetos da área de trabalho (ambiente).</a:t>
            </a:r>
          </a:p>
          <a:p>
            <a:pPr>
              <a:spcBef>
                <a:spcPts val="1800"/>
              </a:spcBef>
              <a:defRPr/>
            </a:pP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.</a:t>
            </a: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rproj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arquivo que define configurações do projeto (para </a:t>
            </a:r>
            <a:r>
              <a:rPr lang="pt-BR" sz="2400" dirty="0" err="1">
                <a:solidFill>
                  <a:srgbClr val="000D1A"/>
                </a:solidFill>
                <a:latin typeface="Myriad Pro SemiExt" panose="020B0505030403020204" pitchFamily="34" charset="0"/>
              </a:rPr>
              <a:t>RStudio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 IDE apenas)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.</a:t>
            </a:r>
            <a:r>
              <a:rPr kumimoji="0" lang="pt-BR" sz="2400" b="0" i="0" u="none" strike="noStrike" kern="1200" cap="small" spc="0" normalizeH="0" baseline="0" noProof="0" dirty="0" err="1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rhistory</a:t>
            </a:r>
            <a:r>
              <a:rPr kumimoji="0" lang="pt-BR" sz="2400" b="0" i="0" u="none" strike="noStrike" kern="1200" cap="small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: </a:t>
            </a:r>
            <a:r>
              <a:rPr kumimoji="0" lang="pt-BR" sz="2400" b="0" i="0" u="none" strike="noStrike" kern="1200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arquivo texto que salva o histórico de instruções executadas.</a:t>
            </a:r>
          </a:p>
          <a:p>
            <a:pPr>
              <a:spcBef>
                <a:spcPts val="1800"/>
              </a:spcBef>
              <a:defRPr/>
            </a:pP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.</a:t>
            </a:r>
            <a:r>
              <a:rPr lang="pt-BR" sz="2400" cap="small" dirty="0" err="1">
                <a:solidFill>
                  <a:srgbClr val="006699"/>
                </a:solidFill>
                <a:latin typeface="Myriad Pro SemiExt" panose="020B0505030403020204" pitchFamily="34" charset="0"/>
              </a:rPr>
              <a:t>rprofile</a:t>
            </a:r>
            <a:r>
              <a:rPr lang="pt-BR" sz="2400" cap="small" dirty="0">
                <a:solidFill>
                  <a:srgbClr val="006699"/>
                </a:solidFill>
                <a:latin typeface="Myriad Pro SemiExt" panose="020B0505030403020204" pitchFamily="34" charset="0"/>
              </a:rPr>
              <a:t>: </a:t>
            </a: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a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rquivo de configurações lido no início das seções.</a:t>
            </a:r>
          </a:p>
        </p:txBody>
      </p:sp>
    </p:spTree>
    <p:extLst>
      <p:ext uri="{BB962C8B-B14F-4D97-AF65-F5344CB8AC3E}">
        <p14:creationId xmlns:p14="http://schemas.microsoft.com/office/powerpoint/2010/main" val="3207790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referências</a:t>
            </a:r>
            <a:r>
              <a:rPr kumimoji="0" lang="pt-BR" sz="5000" b="0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.pdf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FD5609-AFDE-6E0F-A0DD-86AC10EDE2EB}"/>
              </a:ext>
            </a:extLst>
          </p:cNvPr>
          <p:cNvSpPr/>
          <p:nvPr/>
        </p:nvSpPr>
        <p:spPr>
          <a:xfrm>
            <a:off x="5196000" y="4138796"/>
            <a:ext cx="1800000" cy="1797181"/>
          </a:xfrm>
          <a:custGeom>
            <a:avLst/>
            <a:gdLst>
              <a:gd name="connsiteX0" fmla="*/ 499856 w 2397831"/>
              <a:gd name="connsiteY0" fmla="*/ 1334858 h 1797181"/>
              <a:gd name="connsiteX1" fmla="*/ 420467 w 2397831"/>
              <a:gd name="connsiteY1" fmla="*/ 1288978 h 1797181"/>
              <a:gd name="connsiteX2" fmla="*/ 420467 w 2397831"/>
              <a:gd name="connsiteY2" fmla="*/ 1502729 h 1797181"/>
              <a:gd name="connsiteX3" fmla="*/ 264342 w 2397831"/>
              <a:gd name="connsiteY3" fmla="*/ 1301380 h 1797181"/>
              <a:gd name="connsiteX4" fmla="*/ 137970 w 2397831"/>
              <a:gd name="connsiteY4" fmla="*/ 1324305 h 1797181"/>
              <a:gd name="connsiteX5" fmla="*/ 137970 w 2397831"/>
              <a:gd name="connsiteY5" fmla="*/ 1292168 h 1797181"/>
              <a:gd name="connsiteX6" fmla="*/ 137970 w 2397831"/>
              <a:gd name="connsiteY6" fmla="*/ 1125877 h 1797181"/>
              <a:gd name="connsiteX7" fmla="*/ 18483 w 2397831"/>
              <a:gd name="connsiteY7" fmla="*/ 1056892 h 1797181"/>
              <a:gd name="connsiteX8" fmla="*/ 48862 w 2397831"/>
              <a:gd name="connsiteY8" fmla="*/ 1251057 h 1797181"/>
              <a:gd name="connsiteX9" fmla="*/ 0 w 2397831"/>
              <a:gd name="connsiteY9" fmla="*/ 1495485 h 1797181"/>
              <a:gd name="connsiteX10" fmla="*/ 512049 w 2397831"/>
              <a:gd name="connsiteY10" fmla="*/ 1791100 h 1797181"/>
              <a:gd name="connsiteX11" fmla="*/ 577993 w 2397831"/>
              <a:gd name="connsiteY11" fmla="*/ 1698027 h 1797181"/>
              <a:gd name="connsiteX12" fmla="*/ 606255 w 2397831"/>
              <a:gd name="connsiteY12" fmla="*/ 1568584 h 1797181"/>
              <a:gd name="connsiteX13" fmla="*/ 577993 w 2397831"/>
              <a:gd name="connsiteY13" fmla="*/ 1439081 h 1797181"/>
              <a:gd name="connsiteX14" fmla="*/ 499856 w 2397831"/>
              <a:gd name="connsiteY14" fmla="*/ 1334858 h 1797181"/>
              <a:gd name="connsiteX15" fmla="*/ 1098808 w 2397831"/>
              <a:gd name="connsiteY15" fmla="*/ 1459055 h 1797181"/>
              <a:gd name="connsiteX16" fmla="*/ 1011936 w 2397831"/>
              <a:gd name="connsiteY16" fmla="*/ 1459055 h 1797181"/>
              <a:gd name="connsiteX17" fmla="*/ 1062318 w 2397831"/>
              <a:gd name="connsiteY17" fmla="*/ 1568435 h 1797181"/>
              <a:gd name="connsiteX18" fmla="*/ 1011936 w 2397831"/>
              <a:gd name="connsiteY18" fmla="*/ 1677845 h 1797181"/>
              <a:gd name="connsiteX19" fmla="*/ 1098808 w 2397831"/>
              <a:gd name="connsiteY19" fmla="*/ 1677845 h 1797181"/>
              <a:gd name="connsiteX20" fmla="*/ 1149160 w 2397831"/>
              <a:gd name="connsiteY20" fmla="*/ 1568435 h 1797181"/>
              <a:gd name="connsiteX21" fmla="*/ 1098808 w 2397831"/>
              <a:gd name="connsiteY21" fmla="*/ 1459055 h 1797181"/>
              <a:gd name="connsiteX22" fmla="*/ 1236032 w 2397831"/>
              <a:gd name="connsiteY22" fmla="*/ 1459055 h 1797181"/>
              <a:gd name="connsiteX23" fmla="*/ 1149160 w 2397831"/>
              <a:gd name="connsiteY23" fmla="*/ 1459055 h 1797181"/>
              <a:gd name="connsiteX24" fmla="*/ 1199542 w 2397831"/>
              <a:gd name="connsiteY24" fmla="*/ 1568435 h 1797181"/>
              <a:gd name="connsiteX25" fmla="*/ 1149160 w 2397831"/>
              <a:gd name="connsiteY25" fmla="*/ 1677845 h 1797181"/>
              <a:gd name="connsiteX26" fmla="*/ 1236032 w 2397831"/>
              <a:gd name="connsiteY26" fmla="*/ 1677845 h 1797181"/>
              <a:gd name="connsiteX27" fmla="*/ 1286384 w 2397831"/>
              <a:gd name="connsiteY27" fmla="*/ 1568435 h 1797181"/>
              <a:gd name="connsiteX28" fmla="*/ 1236032 w 2397831"/>
              <a:gd name="connsiteY28" fmla="*/ 1459055 h 1797181"/>
              <a:gd name="connsiteX29" fmla="*/ 1098808 w 2397831"/>
              <a:gd name="connsiteY29" fmla="*/ 947870 h 1797181"/>
              <a:gd name="connsiteX30" fmla="*/ 1011936 w 2397831"/>
              <a:gd name="connsiteY30" fmla="*/ 947870 h 1797181"/>
              <a:gd name="connsiteX31" fmla="*/ 1062318 w 2397831"/>
              <a:gd name="connsiteY31" fmla="*/ 1057250 h 1797181"/>
              <a:gd name="connsiteX32" fmla="*/ 1011936 w 2397831"/>
              <a:gd name="connsiteY32" fmla="*/ 1166660 h 1797181"/>
              <a:gd name="connsiteX33" fmla="*/ 1098808 w 2397831"/>
              <a:gd name="connsiteY33" fmla="*/ 1166660 h 1797181"/>
              <a:gd name="connsiteX34" fmla="*/ 1149160 w 2397831"/>
              <a:gd name="connsiteY34" fmla="*/ 1057250 h 1797181"/>
              <a:gd name="connsiteX35" fmla="*/ 1098808 w 2397831"/>
              <a:gd name="connsiteY35" fmla="*/ 947870 h 1797181"/>
              <a:gd name="connsiteX36" fmla="*/ 1236032 w 2397831"/>
              <a:gd name="connsiteY36" fmla="*/ 947870 h 1797181"/>
              <a:gd name="connsiteX37" fmla="*/ 1149160 w 2397831"/>
              <a:gd name="connsiteY37" fmla="*/ 947870 h 1797181"/>
              <a:gd name="connsiteX38" fmla="*/ 1199542 w 2397831"/>
              <a:gd name="connsiteY38" fmla="*/ 1057250 h 1797181"/>
              <a:gd name="connsiteX39" fmla="*/ 1149160 w 2397831"/>
              <a:gd name="connsiteY39" fmla="*/ 1166660 h 1797181"/>
              <a:gd name="connsiteX40" fmla="*/ 1236032 w 2397831"/>
              <a:gd name="connsiteY40" fmla="*/ 1166660 h 1797181"/>
              <a:gd name="connsiteX41" fmla="*/ 1286384 w 2397831"/>
              <a:gd name="connsiteY41" fmla="*/ 1057250 h 1797181"/>
              <a:gd name="connsiteX42" fmla="*/ 1236032 w 2397831"/>
              <a:gd name="connsiteY42" fmla="*/ 947870 h 1797181"/>
              <a:gd name="connsiteX43" fmla="*/ 1098808 w 2397831"/>
              <a:gd name="connsiteY43" fmla="*/ 436715 h 1797181"/>
              <a:gd name="connsiteX44" fmla="*/ 1011936 w 2397831"/>
              <a:gd name="connsiteY44" fmla="*/ 436715 h 1797181"/>
              <a:gd name="connsiteX45" fmla="*/ 1062318 w 2397831"/>
              <a:gd name="connsiteY45" fmla="*/ 546095 h 1797181"/>
              <a:gd name="connsiteX46" fmla="*/ 1011936 w 2397831"/>
              <a:gd name="connsiteY46" fmla="*/ 655505 h 1797181"/>
              <a:gd name="connsiteX47" fmla="*/ 1098808 w 2397831"/>
              <a:gd name="connsiteY47" fmla="*/ 655505 h 1797181"/>
              <a:gd name="connsiteX48" fmla="*/ 1149160 w 2397831"/>
              <a:gd name="connsiteY48" fmla="*/ 546095 h 1797181"/>
              <a:gd name="connsiteX49" fmla="*/ 1098808 w 2397831"/>
              <a:gd name="connsiteY49" fmla="*/ 436715 h 1797181"/>
              <a:gd name="connsiteX50" fmla="*/ 1236032 w 2397831"/>
              <a:gd name="connsiteY50" fmla="*/ 436715 h 1797181"/>
              <a:gd name="connsiteX51" fmla="*/ 1149160 w 2397831"/>
              <a:gd name="connsiteY51" fmla="*/ 436715 h 1797181"/>
              <a:gd name="connsiteX52" fmla="*/ 1199542 w 2397831"/>
              <a:gd name="connsiteY52" fmla="*/ 546095 h 1797181"/>
              <a:gd name="connsiteX53" fmla="*/ 1149160 w 2397831"/>
              <a:gd name="connsiteY53" fmla="*/ 655505 h 1797181"/>
              <a:gd name="connsiteX54" fmla="*/ 1236032 w 2397831"/>
              <a:gd name="connsiteY54" fmla="*/ 655505 h 1797181"/>
              <a:gd name="connsiteX55" fmla="*/ 1286384 w 2397831"/>
              <a:gd name="connsiteY55" fmla="*/ 546095 h 1797181"/>
              <a:gd name="connsiteX56" fmla="*/ 1236032 w 2397831"/>
              <a:gd name="connsiteY56" fmla="*/ 436715 h 1797181"/>
              <a:gd name="connsiteX57" fmla="*/ 512049 w 2397831"/>
              <a:gd name="connsiteY57" fmla="*/ 1279826 h 1797181"/>
              <a:gd name="connsiteX58" fmla="*/ 577993 w 2397831"/>
              <a:gd name="connsiteY58" fmla="*/ 1186753 h 1797181"/>
              <a:gd name="connsiteX59" fmla="*/ 606255 w 2397831"/>
              <a:gd name="connsiteY59" fmla="*/ 1057310 h 1797181"/>
              <a:gd name="connsiteX60" fmla="*/ 577993 w 2397831"/>
              <a:gd name="connsiteY60" fmla="*/ 927807 h 1797181"/>
              <a:gd name="connsiteX61" fmla="*/ 499886 w 2397831"/>
              <a:gd name="connsiteY61" fmla="*/ 823614 h 1797181"/>
              <a:gd name="connsiteX62" fmla="*/ 18483 w 2397831"/>
              <a:gd name="connsiteY62" fmla="*/ 545707 h 1797181"/>
              <a:gd name="connsiteX63" fmla="*/ 48862 w 2397831"/>
              <a:gd name="connsiteY63" fmla="*/ 739872 h 1797181"/>
              <a:gd name="connsiteX64" fmla="*/ 30 w 2397831"/>
              <a:gd name="connsiteY64" fmla="*/ 984241 h 1797181"/>
              <a:gd name="connsiteX65" fmla="*/ 137970 w 2397831"/>
              <a:gd name="connsiteY65" fmla="*/ 1063868 h 1797181"/>
              <a:gd name="connsiteX66" fmla="*/ 137970 w 2397831"/>
              <a:gd name="connsiteY66" fmla="*/ 914033 h 1797181"/>
              <a:gd name="connsiteX67" fmla="*/ 82042 w 2397831"/>
              <a:gd name="connsiteY67" fmla="*/ 881777 h 1797181"/>
              <a:gd name="connsiteX68" fmla="*/ 108963 w 2397831"/>
              <a:gd name="connsiteY68" fmla="*/ 835270 h 1797181"/>
              <a:gd name="connsiteX69" fmla="*/ 137970 w 2397831"/>
              <a:gd name="connsiteY69" fmla="*/ 852025 h 1797181"/>
              <a:gd name="connsiteX70" fmla="*/ 420467 w 2397831"/>
              <a:gd name="connsiteY70" fmla="*/ 1015185 h 1797181"/>
              <a:gd name="connsiteX71" fmla="*/ 476394 w 2397831"/>
              <a:gd name="connsiteY71" fmla="*/ 1047442 h 1797181"/>
              <a:gd name="connsiteX72" fmla="*/ 449474 w 2397831"/>
              <a:gd name="connsiteY72" fmla="*/ 1093948 h 1797181"/>
              <a:gd name="connsiteX73" fmla="*/ 420467 w 2397831"/>
              <a:gd name="connsiteY73" fmla="*/ 1077194 h 1797181"/>
              <a:gd name="connsiteX74" fmla="*/ 420467 w 2397831"/>
              <a:gd name="connsiteY74" fmla="*/ 1226969 h 1797181"/>
              <a:gd name="connsiteX75" fmla="*/ 512049 w 2397831"/>
              <a:gd name="connsiteY75" fmla="*/ 1279826 h 1797181"/>
              <a:gd name="connsiteX76" fmla="*/ 191840 w 2397831"/>
              <a:gd name="connsiteY76" fmla="*/ 945157 h 1797181"/>
              <a:gd name="connsiteX77" fmla="*/ 191840 w 2397831"/>
              <a:gd name="connsiteY77" fmla="*/ 1260001 h 1797181"/>
              <a:gd name="connsiteX78" fmla="*/ 286820 w 2397831"/>
              <a:gd name="connsiteY78" fmla="*/ 1242799 h 1797181"/>
              <a:gd name="connsiteX79" fmla="*/ 366597 w 2397831"/>
              <a:gd name="connsiteY79" fmla="*/ 1345650 h 1797181"/>
              <a:gd name="connsiteX80" fmla="*/ 366597 w 2397831"/>
              <a:gd name="connsiteY80" fmla="*/ 1046100 h 1797181"/>
              <a:gd name="connsiteX81" fmla="*/ 191840 w 2397831"/>
              <a:gd name="connsiteY81" fmla="*/ 945157 h 1797181"/>
              <a:gd name="connsiteX82" fmla="*/ 1518619 w 2397831"/>
              <a:gd name="connsiteY82" fmla="*/ 1722473 h 1797181"/>
              <a:gd name="connsiteX83" fmla="*/ 897875 w 2397831"/>
              <a:gd name="connsiteY83" fmla="*/ 1722473 h 1797181"/>
              <a:gd name="connsiteX84" fmla="*/ 968738 w 2397831"/>
              <a:gd name="connsiteY84" fmla="*/ 1568465 h 1797181"/>
              <a:gd name="connsiteX85" fmla="*/ 897875 w 2397831"/>
              <a:gd name="connsiteY85" fmla="*/ 1414486 h 1797181"/>
              <a:gd name="connsiteX86" fmla="*/ 1518619 w 2397831"/>
              <a:gd name="connsiteY86" fmla="*/ 1414486 h 1797181"/>
              <a:gd name="connsiteX87" fmla="*/ 1589482 w 2397831"/>
              <a:gd name="connsiteY87" fmla="*/ 1568465 h 1797181"/>
              <a:gd name="connsiteX88" fmla="*/ 1518619 w 2397831"/>
              <a:gd name="connsiteY88" fmla="*/ 1722473 h 1797181"/>
              <a:gd name="connsiteX89" fmla="*/ 1518619 w 2397831"/>
              <a:gd name="connsiteY89" fmla="*/ 700103 h 1797181"/>
              <a:gd name="connsiteX90" fmla="*/ 897875 w 2397831"/>
              <a:gd name="connsiteY90" fmla="*/ 700103 h 1797181"/>
              <a:gd name="connsiteX91" fmla="*/ 968738 w 2397831"/>
              <a:gd name="connsiteY91" fmla="*/ 546095 h 1797181"/>
              <a:gd name="connsiteX92" fmla="*/ 897875 w 2397831"/>
              <a:gd name="connsiteY92" fmla="*/ 392116 h 1797181"/>
              <a:gd name="connsiteX93" fmla="*/ 1518619 w 2397831"/>
              <a:gd name="connsiteY93" fmla="*/ 392116 h 1797181"/>
              <a:gd name="connsiteX94" fmla="*/ 1589482 w 2397831"/>
              <a:gd name="connsiteY94" fmla="*/ 546095 h 1797181"/>
              <a:gd name="connsiteX95" fmla="*/ 1518619 w 2397831"/>
              <a:gd name="connsiteY95" fmla="*/ 700103 h 1797181"/>
              <a:gd name="connsiteX96" fmla="*/ 1518619 w 2397831"/>
              <a:gd name="connsiteY96" fmla="*/ 1211288 h 1797181"/>
              <a:gd name="connsiteX97" fmla="*/ 897875 w 2397831"/>
              <a:gd name="connsiteY97" fmla="*/ 1211288 h 1797181"/>
              <a:gd name="connsiteX98" fmla="*/ 968738 w 2397831"/>
              <a:gd name="connsiteY98" fmla="*/ 1057280 h 1797181"/>
              <a:gd name="connsiteX99" fmla="*/ 897875 w 2397831"/>
              <a:gd name="connsiteY99" fmla="*/ 903301 h 1797181"/>
              <a:gd name="connsiteX100" fmla="*/ 1518619 w 2397831"/>
              <a:gd name="connsiteY100" fmla="*/ 903301 h 1797181"/>
              <a:gd name="connsiteX101" fmla="*/ 1589482 w 2397831"/>
              <a:gd name="connsiteY101" fmla="*/ 1057280 h 1797181"/>
              <a:gd name="connsiteX102" fmla="*/ 1518619 w 2397831"/>
              <a:gd name="connsiteY102" fmla="*/ 1211288 h 1797181"/>
              <a:gd name="connsiteX103" fmla="*/ 1796108 w 2397831"/>
              <a:gd name="connsiteY103" fmla="*/ 1339748 h 1797181"/>
              <a:gd name="connsiteX104" fmla="*/ 1843837 w 2397831"/>
              <a:gd name="connsiteY104" fmla="*/ 1416633 h 1797181"/>
              <a:gd name="connsiteX105" fmla="*/ 1877197 w 2397831"/>
              <a:gd name="connsiteY105" fmla="*/ 1568494 h 1797181"/>
              <a:gd name="connsiteX106" fmla="*/ 1843837 w 2397831"/>
              <a:gd name="connsiteY106" fmla="*/ 1720327 h 1797181"/>
              <a:gd name="connsiteX107" fmla="*/ 1796108 w 2397831"/>
              <a:gd name="connsiteY107" fmla="*/ 1797182 h 1797181"/>
              <a:gd name="connsiteX108" fmla="*/ 2000886 w 2397831"/>
              <a:gd name="connsiteY108" fmla="*/ 1797182 h 1797181"/>
              <a:gd name="connsiteX109" fmla="*/ 2073359 w 2397831"/>
              <a:gd name="connsiteY109" fmla="*/ 1698027 h 1797181"/>
              <a:gd name="connsiteX110" fmla="*/ 2101621 w 2397831"/>
              <a:gd name="connsiteY110" fmla="*/ 1568494 h 1797181"/>
              <a:gd name="connsiteX111" fmla="*/ 2073389 w 2397831"/>
              <a:gd name="connsiteY111" fmla="*/ 1438991 h 1797181"/>
              <a:gd name="connsiteX112" fmla="*/ 2000827 w 2397831"/>
              <a:gd name="connsiteY112" fmla="*/ 1339748 h 1797181"/>
              <a:gd name="connsiteX113" fmla="*/ 1796108 w 2397831"/>
              <a:gd name="connsiteY113" fmla="*/ 1339748 h 1797181"/>
              <a:gd name="connsiteX114" fmla="*/ 1722622 w 2397831"/>
              <a:gd name="connsiteY114" fmla="*/ 1797182 h 1797181"/>
              <a:gd name="connsiteX115" fmla="*/ 1795065 w 2397831"/>
              <a:gd name="connsiteY115" fmla="*/ 1698027 h 1797181"/>
              <a:gd name="connsiteX116" fmla="*/ 1823327 w 2397831"/>
              <a:gd name="connsiteY116" fmla="*/ 1568494 h 1797181"/>
              <a:gd name="connsiteX117" fmla="*/ 1795065 w 2397831"/>
              <a:gd name="connsiteY117" fmla="*/ 1438962 h 1797181"/>
              <a:gd name="connsiteX118" fmla="*/ 1722592 w 2397831"/>
              <a:gd name="connsiteY118" fmla="*/ 1339748 h 1797181"/>
              <a:gd name="connsiteX119" fmla="*/ 579007 w 2397831"/>
              <a:gd name="connsiteY119" fmla="*/ 1339748 h 1797181"/>
              <a:gd name="connsiteX120" fmla="*/ 626795 w 2397831"/>
              <a:gd name="connsiteY120" fmla="*/ 1416573 h 1797181"/>
              <a:gd name="connsiteX121" fmla="*/ 660155 w 2397831"/>
              <a:gd name="connsiteY121" fmla="*/ 1568524 h 1797181"/>
              <a:gd name="connsiteX122" fmla="*/ 626795 w 2397831"/>
              <a:gd name="connsiteY122" fmla="*/ 1720446 h 1797181"/>
              <a:gd name="connsiteX123" fmla="*/ 579126 w 2397831"/>
              <a:gd name="connsiteY123" fmla="*/ 1797182 h 1797181"/>
              <a:gd name="connsiteX124" fmla="*/ 1722622 w 2397831"/>
              <a:gd name="connsiteY124" fmla="*/ 1797182 h 1797181"/>
              <a:gd name="connsiteX125" fmla="*/ 2074402 w 2397831"/>
              <a:gd name="connsiteY125" fmla="*/ 1339748 h 1797181"/>
              <a:gd name="connsiteX126" fmla="*/ 2122131 w 2397831"/>
              <a:gd name="connsiteY126" fmla="*/ 1416513 h 1797181"/>
              <a:gd name="connsiteX127" fmla="*/ 2155491 w 2397831"/>
              <a:gd name="connsiteY127" fmla="*/ 1568494 h 1797181"/>
              <a:gd name="connsiteX128" fmla="*/ 2122131 w 2397831"/>
              <a:gd name="connsiteY128" fmla="*/ 1720327 h 1797181"/>
              <a:gd name="connsiteX129" fmla="*/ 2074402 w 2397831"/>
              <a:gd name="connsiteY129" fmla="*/ 1797182 h 1797181"/>
              <a:gd name="connsiteX130" fmla="*/ 2297127 w 2397831"/>
              <a:gd name="connsiteY130" fmla="*/ 1797182 h 1797181"/>
              <a:gd name="connsiteX131" fmla="*/ 2369570 w 2397831"/>
              <a:gd name="connsiteY131" fmla="*/ 1697968 h 1797181"/>
              <a:gd name="connsiteX132" fmla="*/ 2397832 w 2397831"/>
              <a:gd name="connsiteY132" fmla="*/ 1568524 h 1797181"/>
              <a:gd name="connsiteX133" fmla="*/ 2369600 w 2397831"/>
              <a:gd name="connsiteY133" fmla="*/ 1439051 h 1797181"/>
              <a:gd name="connsiteX134" fmla="*/ 2296948 w 2397831"/>
              <a:gd name="connsiteY134" fmla="*/ 1339748 h 1797181"/>
              <a:gd name="connsiteX135" fmla="*/ 2074402 w 2397831"/>
              <a:gd name="connsiteY135" fmla="*/ 1339748 h 1797181"/>
              <a:gd name="connsiteX136" fmla="*/ 1723457 w 2397831"/>
              <a:gd name="connsiteY136" fmla="*/ 1285192 h 1797181"/>
              <a:gd name="connsiteX137" fmla="*/ 1795065 w 2397831"/>
              <a:gd name="connsiteY137" fmla="*/ 1186813 h 1797181"/>
              <a:gd name="connsiteX138" fmla="*/ 1823327 w 2397831"/>
              <a:gd name="connsiteY138" fmla="*/ 1057280 h 1797181"/>
              <a:gd name="connsiteX139" fmla="*/ 1795065 w 2397831"/>
              <a:gd name="connsiteY139" fmla="*/ 927836 h 1797181"/>
              <a:gd name="connsiteX140" fmla="*/ 1722652 w 2397831"/>
              <a:gd name="connsiteY140" fmla="*/ 828622 h 1797181"/>
              <a:gd name="connsiteX141" fmla="*/ 579126 w 2397831"/>
              <a:gd name="connsiteY141" fmla="*/ 828622 h 1797181"/>
              <a:gd name="connsiteX142" fmla="*/ 626795 w 2397831"/>
              <a:gd name="connsiteY142" fmla="*/ 905328 h 1797181"/>
              <a:gd name="connsiteX143" fmla="*/ 660155 w 2397831"/>
              <a:gd name="connsiteY143" fmla="*/ 1057280 h 1797181"/>
              <a:gd name="connsiteX144" fmla="*/ 626795 w 2397831"/>
              <a:gd name="connsiteY144" fmla="*/ 1209142 h 1797181"/>
              <a:gd name="connsiteX145" fmla="*/ 579007 w 2397831"/>
              <a:gd name="connsiteY145" fmla="*/ 1286056 h 1797181"/>
              <a:gd name="connsiteX146" fmla="*/ 1723457 w 2397831"/>
              <a:gd name="connsiteY146" fmla="*/ 1285192 h 1797181"/>
              <a:gd name="connsiteX147" fmla="*/ 1796168 w 2397831"/>
              <a:gd name="connsiteY147" fmla="*/ 828622 h 1797181"/>
              <a:gd name="connsiteX148" fmla="*/ 1843807 w 2397831"/>
              <a:gd name="connsiteY148" fmla="*/ 905358 h 1797181"/>
              <a:gd name="connsiteX149" fmla="*/ 1877197 w 2397831"/>
              <a:gd name="connsiteY149" fmla="*/ 1057280 h 1797181"/>
              <a:gd name="connsiteX150" fmla="*/ 1843837 w 2397831"/>
              <a:gd name="connsiteY150" fmla="*/ 1209142 h 1797181"/>
              <a:gd name="connsiteX151" fmla="*/ 1796734 w 2397831"/>
              <a:gd name="connsiteY151" fmla="*/ 1285222 h 1797181"/>
              <a:gd name="connsiteX152" fmla="*/ 2001482 w 2397831"/>
              <a:gd name="connsiteY152" fmla="*/ 1285430 h 1797181"/>
              <a:gd name="connsiteX153" fmla="*/ 2073359 w 2397831"/>
              <a:gd name="connsiteY153" fmla="*/ 1186813 h 1797181"/>
              <a:gd name="connsiteX154" fmla="*/ 2101621 w 2397831"/>
              <a:gd name="connsiteY154" fmla="*/ 1057280 h 1797181"/>
              <a:gd name="connsiteX155" fmla="*/ 2073389 w 2397831"/>
              <a:gd name="connsiteY155" fmla="*/ 927777 h 1797181"/>
              <a:gd name="connsiteX156" fmla="*/ 2000886 w 2397831"/>
              <a:gd name="connsiteY156" fmla="*/ 828622 h 1797181"/>
              <a:gd name="connsiteX157" fmla="*/ 1796168 w 2397831"/>
              <a:gd name="connsiteY157" fmla="*/ 828622 h 1797181"/>
              <a:gd name="connsiteX158" fmla="*/ 2074462 w 2397831"/>
              <a:gd name="connsiteY158" fmla="*/ 828622 h 1797181"/>
              <a:gd name="connsiteX159" fmla="*/ 2122131 w 2397831"/>
              <a:gd name="connsiteY159" fmla="*/ 905299 h 1797181"/>
              <a:gd name="connsiteX160" fmla="*/ 2155491 w 2397831"/>
              <a:gd name="connsiteY160" fmla="*/ 1057280 h 1797181"/>
              <a:gd name="connsiteX161" fmla="*/ 2122131 w 2397831"/>
              <a:gd name="connsiteY161" fmla="*/ 1209142 h 1797181"/>
              <a:gd name="connsiteX162" fmla="*/ 2074760 w 2397831"/>
              <a:gd name="connsiteY162" fmla="*/ 1285550 h 1797181"/>
              <a:gd name="connsiteX163" fmla="*/ 2289108 w 2397831"/>
              <a:gd name="connsiteY163" fmla="*/ 1286056 h 1797181"/>
              <a:gd name="connsiteX164" fmla="*/ 2296948 w 2397831"/>
              <a:gd name="connsiteY164" fmla="*/ 1286056 h 1797181"/>
              <a:gd name="connsiteX165" fmla="*/ 2369570 w 2397831"/>
              <a:gd name="connsiteY165" fmla="*/ 1186723 h 1797181"/>
              <a:gd name="connsiteX166" fmla="*/ 2397832 w 2397831"/>
              <a:gd name="connsiteY166" fmla="*/ 1057280 h 1797181"/>
              <a:gd name="connsiteX167" fmla="*/ 2369600 w 2397831"/>
              <a:gd name="connsiteY167" fmla="*/ 927807 h 1797181"/>
              <a:gd name="connsiteX168" fmla="*/ 2297127 w 2397831"/>
              <a:gd name="connsiteY168" fmla="*/ 828622 h 1797181"/>
              <a:gd name="connsiteX169" fmla="*/ 2074462 w 2397831"/>
              <a:gd name="connsiteY169" fmla="*/ 828622 h 1797181"/>
              <a:gd name="connsiteX170" fmla="*/ 1796078 w 2397831"/>
              <a:gd name="connsiteY170" fmla="*/ 317318 h 1797181"/>
              <a:gd name="connsiteX171" fmla="*/ 1843837 w 2397831"/>
              <a:gd name="connsiteY171" fmla="*/ 394292 h 1797181"/>
              <a:gd name="connsiteX172" fmla="*/ 1877197 w 2397831"/>
              <a:gd name="connsiteY172" fmla="*/ 546125 h 1797181"/>
              <a:gd name="connsiteX173" fmla="*/ 1843837 w 2397831"/>
              <a:gd name="connsiteY173" fmla="*/ 697986 h 1797181"/>
              <a:gd name="connsiteX174" fmla="*/ 1796168 w 2397831"/>
              <a:gd name="connsiteY174" fmla="*/ 774752 h 1797181"/>
              <a:gd name="connsiteX175" fmla="*/ 2000916 w 2397831"/>
              <a:gd name="connsiteY175" fmla="*/ 774752 h 1797181"/>
              <a:gd name="connsiteX176" fmla="*/ 2073359 w 2397831"/>
              <a:gd name="connsiteY176" fmla="*/ 675657 h 1797181"/>
              <a:gd name="connsiteX177" fmla="*/ 2101621 w 2397831"/>
              <a:gd name="connsiteY177" fmla="*/ 546125 h 1797181"/>
              <a:gd name="connsiteX178" fmla="*/ 2073389 w 2397831"/>
              <a:gd name="connsiteY178" fmla="*/ 416651 h 1797181"/>
              <a:gd name="connsiteX179" fmla="*/ 2000767 w 2397831"/>
              <a:gd name="connsiteY179" fmla="*/ 317318 h 1797181"/>
              <a:gd name="connsiteX180" fmla="*/ 1796078 w 2397831"/>
              <a:gd name="connsiteY180" fmla="*/ 317318 h 1797181"/>
              <a:gd name="connsiteX181" fmla="*/ 1722652 w 2397831"/>
              <a:gd name="connsiteY181" fmla="*/ 774752 h 1797181"/>
              <a:gd name="connsiteX182" fmla="*/ 1795065 w 2397831"/>
              <a:gd name="connsiteY182" fmla="*/ 675657 h 1797181"/>
              <a:gd name="connsiteX183" fmla="*/ 1823327 w 2397831"/>
              <a:gd name="connsiteY183" fmla="*/ 546125 h 1797181"/>
              <a:gd name="connsiteX184" fmla="*/ 1795065 w 2397831"/>
              <a:gd name="connsiteY184" fmla="*/ 416622 h 1797181"/>
              <a:gd name="connsiteX185" fmla="*/ 1722532 w 2397831"/>
              <a:gd name="connsiteY185" fmla="*/ 317318 h 1797181"/>
              <a:gd name="connsiteX186" fmla="*/ 579007 w 2397831"/>
              <a:gd name="connsiteY186" fmla="*/ 317318 h 1797181"/>
              <a:gd name="connsiteX187" fmla="*/ 626795 w 2397831"/>
              <a:gd name="connsiteY187" fmla="*/ 394292 h 1797181"/>
              <a:gd name="connsiteX188" fmla="*/ 660155 w 2397831"/>
              <a:gd name="connsiteY188" fmla="*/ 546125 h 1797181"/>
              <a:gd name="connsiteX189" fmla="*/ 626795 w 2397831"/>
              <a:gd name="connsiteY189" fmla="*/ 698046 h 1797181"/>
              <a:gd name="connsiteX190" fmla="*/ 579126 w 2397831"/>
              <a:gd name="connsiteY190" fmla="*/ 774752 h 1797181"/>
              <a:gd name="connsiteX191" fmla="*/ 1722652 w 2397831"/>
              <a:gd name="connsiteY191" fmla="*/ 774752 h 1797181"/>
              <a:gd name="connsiteX192" fmla="*/ 2074373 w 2397831"/>
              <a:gd name="connsiteY192" fmla="*/ 317318 h 1797181"/>
              <a:gd name="connsiteX193" fmla="*/ 2122131 w 2397831"/>
              <a:gd name="connsiteY193" fmla="*/ 394143 h 1797181"/>
              <a:gd name="connsiteX194" fmla="*/ 2155491 w 2397831"/>
              <a:gd name="connsiteY194" fmla="*/ 546125 h 1797181"/>
              <a:gd name="connsiteX195" fmla="*/ 2122131 w 2397831"/>
              <a:gd name="connsiteY195" fmla="*/ 698076 h 1797181"/>
              <a:gd name="connsiteX196" fmla="*/ 2074492 w 2397831"/>
              <a:gd name="connsiteY196" fmla="*/ 774752 h 1797181"/>
              <a:gd name="connsiteX197" fmla="*/ 2297127 w 2397831"/>
              <a:gd name="connsiteY197" fmla="*/ 774752 h 1797181"/>
              <a:gd name="connsiteX198" fmla="*/ 2369570 w 2397831"/>
              <a:gd name="connsiteY198" fmla="*/ 675568 h 1797181"/>
              <a:gd name="connsiteX199" fmla="*/ 2397832 w 2397831"/>
              <a:gd name="connsiteY199" fmla="*/ 546125 h 1797181"/>
              <a:gd name="connsiteX200" fmla="*/ 2369570 w 2397831"/>
              <a:gd name="connsiteY200" fmla="*/ 416622 h 1797181"/>
              <a:gd name="connsiteX201" fmla="*/ 2296948 w 2397831"/>
              <a:gd name="connsiteY201" fmla="*/ 317318 h 1797181"/>
              <a:gd name="connsiteX202" fmla="*/ 2074373 w 2397831"/>
              <a:gd name="connsiteY202" fmla="*/ 317318 h 1797181"/>
              <a:gd name="connsiteX203" fmla="*/ 2206648 w 2397831"/>
              <a:gd name="connsiteY203" fmla="*/ 263418 h 1797181"/>
              <a:gd name="connsiteX204" fmla="*/ 1750347 w 2397831"/>
              <a:gd name="connsiteY204" fmla="*/ 0 h 1797181"/>
              <a:gd name="connsiteX205" fmla="*/ 66063 w 2397831"/>
              <a:gd name="connsiteY205" fmla="*/ 0 h 1797181"/>
              <a:gd name="connsiteX206" fmla="*/ 522782 w 2397831"/>
              <a:gd name="connsiteY206" fmla="*/ 263686 h 1797181"/>
              <a:gd name="connsiteX207" fmla="*/ 2206648 w 2397831"/>
              <a:gd name="connsiteY207" fmla="*/ 263418 h 1797181"/>
              <a:gd name="connsiteX208" fmla="*/ 499886 w 2397831"/>
              <a:gd name="connsiteY208" fmla="*/ 312399 h 1797181"/>
              <a:gd name="connsiteX209" fmla="*/ 18454 w 2397831"/>
              <a:gd name="connsiteY209" fmla="*/ 34463 h 1797181"/>
              <a:gd name="connsiteX210" fmla="*/ 48862 w 2397831"/>
              <a:gd name="connsiteY210" fmla="*/ 228657 h 1797181"/>
              <a:gd name="connsiteX211" fmla="*/ 30 w 2397831"/>
              <a:gd name="connsiteY211" fmla="*/ 473026 h 1797181"/>
              <a:gd name="connsiteX212" fmla="*/ 512079 w 2397831"/>
              <a:gd name="connsiteY212" fmla="*/ 768641 h 1797181"/>
              <a:gd name="connsiteX213" fmla="*/ 578023 w 2397831"/>
              <a:gd name="connsiteY213" fmla="*/ 675568 h 1797181"/>
              <a:gd name="connsiteX214" fmla="*/ 606285 w 2397831"/>
              <a:gd name="connsiteY214" fmla="*/ 546125 h 1797181"/>
              <a:gd name="connsiteX215" fmla="*/ 578023 w 2397831"/>
              <a:gd name="connsiteY215" fmla="*/ 416622 h 1797181"/>
              <a:gd name="connsiteX216" fmla="*/ 499886 w 2397831"/>
              <a:gd name="connsiteY216" fmla="*/ 312399 h 179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2397831" h="1797181">
                <a:moveTo>
                  <a:pt x="499856" y="1334858"/>
                </a:moveTo>
                <a:lnTo>
                  <a:pt x="420467" y="1288978"/>
                </a:lnTo>
                <a:lnTo>
                  <a:pt x="420467" y="1502729"/>
                </a:lnTo>
                <a:lnTo>
                  <a:pt x="264342" y="1301380"/>
                </a:lnTo>
                <a:lnTo>
                  <a:pt x="137970" y="1324305"/>
                </a:lnTo>
                <a:lnTo>
                  <a:pt x="137970" y="1292168"/>
                </a:lnTo>
                <a:lnTo>
                  <a:pt x="137970" y="1125877"/>
                </a:lnTo>
                <a:lnTo>
                  <a:pt x="18483" y="1056892"/>
                </a:lnTo>
                <a:cubicBezTo>
                  <a:pt x="38726" y="1120093"/>
                  <a:pt x="48862" y="1185590"/>
                  <a:pt x="48862" y="1251057"/>
                </a:cubicBezTo>
                <a:cubicBezTo>
                  <a:pt x="48862" y="1334054"/>
                  <a:pt x="32555" y="1417169"/>
                  <a:pt x="0" y="1495485"/>
                </a:cubicBezTo>
                <a:lnTo>
                  <a:pt x="512049" y="1791100"/>
                </a:lnTo>
                <a:cubicBezTo>
                  <a:pt x="539804" y="1764269"/>
                  <a:pt x="562104" y="1732550"/>
                  <a:pt x="577993" y="1698027"/>
                </a:cubicBezTo>
                <a:cubicBezTo>
                  <a:pt x="596387" y="1658050"/>
                  <a:pt x="606255" y="1613958"/>
                  <a:pt x="606255" y="1568584"/>
                </a:cubicBezTo>
                <a:cubicBezTo>
                  <a:pt x="606255" y="1523240"/>
                  <a:pt x="596387" y="1479059"/>
                  <a:pt x="577993" y="1439081"/>
                </a:cubicBezTo>
                <a:cubicBezTo>
                  <a:pt x="559898" y="1399670"/>
                  <a:pt x="533395" y="1364015"/>
                  <a:pt x="499856" y="1334858"/>
                </a:cubicBezTo>
                <a:close/>
                <a:moveTo>
                  <a:pt x="1098808" y="1459055"/>
                </a:moveTo>
                <a:lnTo>
                  <a:pt x="1011936" y="1459055"/>
                </a:lnTo>
                <a:cubicBezTo>
                  <a:pt x="1043894" y="1486422"/>
                  <a:pt x="1062318" y="1526370"/>
                  <a:pt x="1062318" y="1568435"/>
                </a:cubicBezTo>
                <a:cubicBezTo>
                  <a:pt x="1062318" y="1610500"/>
                  <a:pt x="1043894" y="1650507"/>
                  <a:pt x="1011936" y="1677845"/>
                </a:cubicBezTo>
                <a:lnTo>
                  <a:pt x="1098808" y="1677845"/>
                </a:lnTo>
                <a:cubicBezTo>
                  <a:pt x="1130766" y="1650507"/>
                  <a:pt x="1149160" y="1610500"/>
                  <a:pt x="1149160" y="1568435"/>
                </a:cubicBezTo>
                <a:cubicBezTo>
                  <a:pt x="1149160" y="1526370"/>
                  <a:pt x="1130766" y="1486422"/>
                  <a:pt x="1098808" y="1459055"/>
                </a:cubicBezTo>
                <a:close/>
                <a:moveTo>
                  <a:pt x="1236032" y="1459055"/>
                </a:moveTo>
                <a:lnTo>
                  <a:pt x="1149160" y="1459055"/>
                </a:lnTo>
                <a:cubicBezTo>
                  <a:pt x="1181118" y="1486422"/>
                  <a:pt x="1199542" y="1526370"/>
                  <a:pt x="1199542" y="1568435"/>
                </a:cubicBezTo>
                <a:cubicBezTo>
                  <a:pt x="1199542" y="1610500"/>
                  <a:pt x="1181118" y="1650507"/>
                  <a:pt x="1149160" y="1677845"/>
                </a:cubicBezTo>
                <a:lnTo>
                  <a:pt x="1236032" y="1677845"/>
                </a:lnTo>
                <a:cubicBezTo>
                  <a:pt x="1267990" y="1650507"/>
                  <a:pt x="1286384" y="1610500"/>
                  <a:pt x="1286384" y="1568435"/>
                </a:cubicBezTo>
                <a:cubicBezTo>
                  <a:pt x="1286384" y="1526370"/>
                  <a:pt x="1267990" y="1486422"/>
                  <a:pt x="1236032" y="1459055"/>
                </a:cubicBezTo>
                <a:close/>
                <a:moveTo>
                  <a:pt x="1098808" y="947870"/>
                </a:moveTo>
                <a:lnTo>
                  <a:pt x="1011936" y="947870"/>
                </a:lnTo>
                <a:cubicBezTo>
                  <a:pt x="1043894" y="975237"/>
                  <a:pt x="1062318" y="1015185"/>
                  <a:pt x="1062318" y="1057250"/>
                </a:cubicBezTo>
                <a:cubicBezTo>
                  <a:pt x="1062318" y="1099315"/>
                  <a:pt x="1043894" y="1139322"/>
                  <a:pt x="1011936" y="1166660"/>
                </a:cubicBezTo>
                <a:lnTo>
                  <a:pt x="1098808" y="1166660"/>
                </a:lnTo>
                <a:cubicBezTo>
                  <a:pt x="1130766" y="1139322"/>
                  <a:pt x="1149160" y="1099315"/>
                  <a:pt x="1149160" y="1057250"/>
                </a:cubicBezTo>
                <a:cubicBezTo>
                  <a:pt x="1149160" y="1015185"/>
                  <a:pt x="1130766" y="975237"/>
                  <a:pt x="1098808" y="947870"/>
                </a:cubicBezTo>
                <a:close/>
                <a:moveTo>
                  <a:pt x="1236032" y="947870"/>
                </a:moveTo>
                <a:lnTo>
                  <a:pt x="1149160" y="947870"/>
                </a:lnTo>
                <a:cubicBezTo>
                  <a:pt x="1181118" y="975237"/>
                  <a:pt x="1199542" y="1015185"/>
                  <a:pt x="1199542" y="1057250"/>
                </a:cubicBezTo>
                <a:cubicBezTo>
                  <a:pt x="1199542" y="1099315"/>
                  <a:pt x="1181118" y="1139322"/>
                  <a:pt x="1149160" y="1166660"/>
                </a:cubicBezTo>
                <a:lnTo>
                  <a:pt x="1236032" y="1166660"/>
                </a:lnTo>
                <a:cubicBezTo>
                  <a:pt x="1267990" y="1139322"/>
                  <a:pt x="1286384" y="1099315"/>
                  <a:pt x="1286384" y="1057250"/>
                </a:cubicBezTo>
                <a:cubicBezTo>
                  <a:pt x="1286384" y="1015185"/>
                  <a:pt x="1267990" y="975237"/>
                  <a:pt x="1236032" y="947870"/>
                </a:cubicBezTo>
                <a:close/>
                <a:moveTo>
                  <a:pt x="1098808" y="436715"/>
                </a:moveTo>
                <a:lnTo>
                  <a:pt x="1011936" y="436715"/>
                </a:lnTo>
                <a:cubicBezTo>
                  <a:pt x="1043894" y="464082"/>
                  <a:pt x="1062318" y="504030"/>
                  <a:pt x="1062318" y="546095"/>
                </a:cubicBezTo>
                <a:cubicBezTo>
                  <a:pt x="1062318" y="588159"/>
                  <a:pt x="1043894" y="628167"/>
                  <a:pt x="1011936" y="655505"/>
                </a:cubicBezTo>
                <a:lnTo>
                  <a:pt x="1098808" y="655505"/>
                </a:lnTo>
                <a:cubicBezTo>
                  <a:pt x="1130766" y="628167"/>
                  <a:pt x="1149160" y="588159"/>
                  <a:pt x="1149160" y="546095"/>
                </a:cubicBezTo>
                <a:cubicBezTo>
                  <a:pt x="1149160" y="504030"/>
                  <a:pt x="1130766" y="464082"/>
                  <a:pt x="1098808" y="436715"/>
                </a:cubicBezTo>
                <a:close/>
                <a:moveTo>
                  <a:pt x="1236032" y="436715"/>
                </a:moveTo>
                <a:lnTo>
                  <a:pt x="1149160" y="436715"/>
                </a:lnTo>
                <a:cubicBezTo>
                  <a:pt x="1181118" y="464082"/>
                  <a:pt x="1199542" y="504030"/>
                  <a:pt x="1199542" y="546095"/>
                </a:cubicBezTo>
                <a:cubicBezTo>
                  <a:pt x="1199542" y="588159"/>
                  <a:pt x="1181118" y="628167"/>
                  <a:pt x="1149160" y="655505"/>
                </a:cubicBezTo>
                <a:lnTo>
                  <a:pt x="1236032" y="655505"/>
                </a:lnTo>
                <a:cubicBezTo>
                  <a:pt x="1267990" y="628167"/>
                  <a:pt x="1286384" y="588159"/>
                  <a:pt x="1286384" y="546095"/>
                </a:cubicBezTo>
                <a:cubicBezTo>
                  <a:pt x="1286384" y="504030"/>
                  <a:pt x="1267990" y="464082"/>
                  <a:pt x="1236032" y="436715"/>
                </a:cubicBezTo>
                <a:close/>
                <a:moveTo>
                  <a:pt x="512049" y="1279826"/>
                </a:moveTo>
                <a:cubicBezTo>
                  <a:pt x="539804" y="1252995"/>
                  <a:pt x="562104" y="1221275"/>
                  <a:pt x="577993" y="1186753"/>
                </a:cubicBezTo>
                <a:cubicBezTo>
                  <a:pt x="596387" y="1146775"/>
                  <a:pt x="606255" y="1102683"/>
                  <a:pt x="606255" y="1057310"/>
                </a:cubicBezTo>
                <a:cubicBezTo>
                  <a:pt x="606255" y="1011966"/>
                  <a:pt x="596387" y="967784"/>
                  <a:pt x="577993" y="927807"/>
                </a:cubicBezTo>
                <a:cubicBezTo>
                  <a:pt x="559898" y="888395"/>
                  <a:pt x="533395" y="852740"/>
                  <a:pt x="499886" y="823614"/>
                </a:cubicBezTo>
                <a:lnTo>
                  <a:pt x="18483" y="545707"/>
                </a:lnTo>
                <a:cubicBezTo>
                  <a:pt x="38726" y="608879"/>
                  <a:pt x="48862" y="674435"/>
                  <a:pt x="48862" y="739872"/>
                </a:cubicBezTo>
                <a:cubicBezTo>
                  <a:pt x="48862" y="822839"/>
                  <a:pt x="32555" y="905925"/>
                  <a:pt x="30" y="984241"/>
                </a:cubicBezTo>
                <a:lnTo>
                  <a:pt x="137970" y="1063868"/>
                </a:lnTo>
                <a:lnTo>
                  <a:pt x="137970" y="914033"/>
                </a:lnTo>
                <a:lnTo>
                  <a:pt x="82042" y="881777"/>
                </a:lnTo>
                <a:lnTo>
                  <a:pt x="108963" y="835270"/>
                </a:lnTo>
                <a:lnTo>
                  <a:pt x="137970" y="852025"/>
                </a:lnTo>
                <a:lnTo>
                  <a:pt x="420467" y="1015185"/>
                </a:lnTo>
                <a:lnTo>
                  <a:pt x="476394" y="1047442"/>
                </a:lnTo>
                <a:lnTo>
                  <a:pt x="449474" y="1093948"/>
                </a:lnTo>
                <a:lnTo>
                  <a:pt x="420467" y="1077194"/>
                </a:lnTo>
                <a:lnTo>
                  <a:pt x="420467" y="1226969"/>
                </a:lnTo>
                <a:lnTo>
                  <a:pt x="512049" y="1279826"/>
                </a:lnTo>
                <a:close/>
                <a:moveTo>
                  <a:pt x="191840" y="945157"/>
                </a:moveTo>
                <a:lnTo>
                  <a:pt x="191840" y="1260001"/>
                </a:lnTo>
                <a:lnTo>
                  <a:pt x="286820" y="1242799"/>
                </a:lnTo>
                <a:lnTo>
                  <a:pt x="366597" y="1345650"/>
                </a:lnTo>
                <a:lnTo>
                  <a:pt x="366597" y="1046100"/>
                </a:lnTo>
                <a:lnTo>
                  <a:pt x="191840" y="945157"/>
                </a:lnTo>
                <a:close/>
                <a:moveTo>
                  <a:pt x="1518619" y="1722473"/>
                </a:moveTo>
                <a:lnTo>
                  <a:pt x="897875" y="1722473"/>
                </a:lnTo>
                <a:cubicBezTo>
                  <a:pt x="942832" y="1683956"/>
                  <a:pt x="968738" y="1627671"/>
                  <a:pt x="968738" y="1568465"/>
                </a:cubicBezTo>
                <a:cubicBezTo>
                  <a:pt x="968738" y="1509228"/>
                  <a:pt x="942832" y="1452973"/>
                  <a:pt x="897875" y="1414486"/>
                </a:cubicBezTo>
                <a:lnTo>
                  <a:pt x="1518619" y="1414486"/>
                </a:lnTo>
                <a:cubicBezTo>
                  <a:pt x="1563575" y="1452973"/>
                  <a:pt x="1589482" y="1509228"/>
                  <a:pt x="1589482" y="1568465"/>
                </a:cubicBezTo>
                <a:cubicBezTo>
                  <a:pt x="1589482" y="1627671"/>
                  <a:pt x="1563575" y="1683956"/>
                  <a:pt x="1518619" y="1722473"/>
                </a:cubicBezTo>
                <a:close/>
                <a:moveTo>
                  <a:pt x="1518619" y="700103"/>
                </a:moveTo>
                <a:lnTo>
                  <a:pt x="897875" y="700103"/>
                </a:lnTo>
                <a:cubicBezTo>
                  <a:pt x="942832" y="661616"/>
                  <a:pt x="968738" y="605331"/>
                  <a:pt x="968738" y="546095"/>
                </a:cubicBezTo>
                <a:cubicBezTo>
                  <a:pt x="968738" y="486888"/>
                  <a:pt x="942832" y="430633"/>
                  <a:pt x="897875" y="392116"/>
                </a:cubicBezTo>
                <a:lnTo>
                  <a:pt x="1518619" y="392116"/>
                </a:lnTo>
                <a:cubicBezTo>
                  <a:pt x="1563575" y="430633"/>
                  <a:pt x="1589482" y="486888"/>
                  <a:pt x="1589482" y="546095"/>
                </a:cubicBezTo>
                <a:cubicBezTo>
                  <a:pt x="1589482" y="605331"/>
                  <a:pt x="1563575" y="661616"/>
                  <a:pt x="1518619" y="700103"/>
                </a:cubicBezTo>
                <a:close/>
                <a:moveTo>
                  <a:pt x="1518619" y="1211288"/>
                </a:moveTo>
                <a:lnTo>
                  <a:pt x="897875" y="1211288"/>
                </a:lnTo>
                <a:cubicBezTo>
                  <a:pt x="942832" y="1172771"/>
                  <a:pt x="968738" y="1116486"/>
                  <a:pt x="968738" y="1057280"/>
                </a:cubicBezTo>
                <a:cubicBezTo>
                  <a:pt x="968738" y="998073"/>
                  <a:pt x="942832" y="941818"/>
                  <a:pt x="897875" y="903301"/>
                </a:cubicBezTo>
                <a:lnTo>
                  <a:pt x="1518619" y="903301"/>
                </a:lnTo>
                <a:cubicBezTo>
                  <a:pt x="1563575" y="941818"/>
                  <a:pt x="1589482" y="998073"/>
                  <a:pt x="1589482" y="1057280"/>
                </a:cubicBezTo>
                <a:cubicBezTo>
                  <a:pt x="1589482" y="1116486"/>
                  <a:pt x="1563575" y="1172771"/>
                  <a:pt x="1518619" y="1211288"/>
                </a:cubicBezTo>
                <a:close/>
                <a:moveTo>
                  <a:pt x="1796108" y="1339748"/>
                </a:moveTo>
                <a:cubicBezTo>
                  <a:pt x="1815218" y="1363359"/>
                  <a:pt x="1831286" y="1389235"/>
                  <a:pt x="1843837" y="1416633"/>
                </a:cubicBezTo>
                <a:cubicBezTo>
                  <a:pt x="1865540" y="1463825"/>
                  <a:pt x="1877197" y="1515608"/>
                  <a:pt x="1877197" y="1568494"/>
                </a:cubicBezTo>
                <a:cubicBezTo>
                  <a:pt x="1877197" y="1621351"/>
                  <a:pt x="1865540" y="1673134"/>
                  <a:pt x="1843837" y="1720327"/>
                </a:cubicBezTo>
                <a:cubicBezTo>
                  <a:pt x="1831256" y="1747724"/>
                  <a:pt x="1815218" y="1773541"/>
                  <a:pt x="1796108" y="1797182"/>
                </a:cubicBezTo>
                <a:lnTo>
                  <a:pt x="2000886" y="1797182"/>
                </a:lnTo>
                <a:cubicBezTo>
                  <a:pt x="2031771" y="1769039"/>
                  <a:pt x="2056277" y="1735203"/>
                  <a:pt x="2073359" y="1698027"/>
                </a:cubicBezTo>
                <a:cubicBezTo>
                  <a:pt x="2091753" y="1658020"/>
                  <a:pt x="2101621" y="1613868"/>
                  <a:pt x="2101621" y="1568494"/>
                </a:cubicBezTo>
                <a:cubicBezTo>
                  <a:pt x="2101621" y="1523151"/>
                  <a:pt x="2091753" y="1478999"/>
                  <a:pt x="2073389" y="1438991"/>
                </a:cubicBezTo>
                <a:cubicBezTo>
                  <a:pt x="2056217" y="1401786"/>
                  <a:pt x="2031652" y="1367890"/>
                  <a:pt x="2000827" y="1339748"/>
                </a:cubicBezTo>
                <a:lnTo>
                  <a:pt x="1796108" y="1339748"/>
                </a:lnTo>
                <a:close/>
                <a:moveTo>
                  <a:pt x="1722622" y="1797182"/>
                </a:moveTo>
                <a:cubicBezTo>
                  <a:pt x="1753477" y="1769009"/>
                  <a:pt x="1777983" y="1735203"/>
                  <a:pt x="1795065" y="1698027"/>
                </a:cubicBezTo>
                <a:cubicBezTo>
                  <a:pt x="1813459" y="1658020"/>
                  <a:pt x="1823327" y="1613868"/>
                  <a:pt x="1823327" y="1568494"/>
                </a:cubicBezTo>
                <a:cubicBezTo>
                  <a:pt x="1823327" y="1523121"/>
                  <a:pt x="1813459" y="1478969"/>
                  <a:pt x="1795065" y="1438962"/>
                </a:cubicBezTo>
                <a:cubicBezTo>
                  <a:pt x="1778012" y="1401786"/>
                  <a:pt x="1753447" y="1367920"/>
                  <a:pt x="1722592" y="1339748"/>
                </a:cubicBezTo>
                <a:lnTo>
                  <a:pt x="579007" y="1339748"/>
                </a:lnTo>
                <a:cubicBezTo>
                  <a:pt x="598146" y="1363359"/>
                  <a:pt x="614215" y="1389235"/>
                  <a:pt x="626795" y="1416573"/>
                </a:cubicBezTo>
                <a:cubicBezTo>
                  <a:pt x="648499" y="1463855"/>
                  <a:pt x="660155" y="1515638"/>
                  <a:pt x="660155" y="1568524"/>
                </a:cubicBezTo>
                <a:cubicBezTo>
                  <a:pt x="660155" y="1621381"/>
                  <a:pt x="648499" y="1673194"/>
                  <a:pt x="626795" y="1720446"/>
                </a:cubicBezTo>
                <a:cubicBezTo>
                  <a:pt x="614245" y="1747783"/>
                  <a:pt x="598236" y="1773571"/>
                  <a:pt x="579126" y="1797182"/>
                </a:cubicBezTo>
                <a:lnTo>
                  <a:pt x="1722622" y="1797182"/>
                </a:lnTo>
                <a:close/>
                <a:moveTo>
                  <a:pt x="2074402" y="1339748"/>
                </a:moveTo>
                <a:cubicBezTo>
                  <a:pt x="2093542" y="1363359"/>
                  <a:pt x="2109580" y="1389146"/>
                  <a:pt x="2122131" y="1416513"/>
                </a:cubicBezTo>
                <a:cubicBezTo>
                  <a:pt x="2143834" y="1463795"/>
                  <a:pt x="2155491" y="1515608"/>
                  <a:pt x="2155491" y="1568494"/>
                </a:cubicBezTo>
                <a:cubicBezTo>
                  <a:pt x="2155491" y="1621351"/>
                  <a:pt x="2143834" y="1673134"/>
                  <a:pt x="2122131" y="1720327"/>
                </a:cubicBezTo>
                <a:cubicBezTo>
                  <a:pt x="2109551" y="1747724"/>
                  <a:pt x="2093512" y="1773571"/>
                  <a:pt x="2074402" y="1797182"/>
                </a:cubicBezTo>
                <a:lnTo>
                  <a:pt x="2297127" y="1797182"/>
                </a:lnTo>
                <a:cubicBezTo>
                  <a:pt x="2327893" y="1769069"/>
                  <a:pt x="2352428" y="1735203"/>
                  <a:pt x="2369570" y="1697968"/>
                </a:cubicBezTo>
                <a:cubicBezTo>
                  <a:pt x="2387934" y="1657990"/>
                  <a:pt x="2397832" y="1613868"/>
                  <a:pt x="2397832" y="1568524"/>
                </a:cubicBezTo>
                <a:cubicBezTo>
                  <a:pt x="2397832" y="1523210"/>
                  <a:pt x="2387934" y="1479059"/>
                  <a:pt x="2369600" y="1439051"/>
                </a:cubicBezTo>
                <a:cubicBezTo>
                  <a:pt x="2352428" y="1401846"/>
                  <a:pt x="2327804" y="1367890"/>
                  <a:pt x="2296948" y="1339748"/>
                </a:cubicBezTo>
                <a:lnTo>
                  <a:pt x="2074402" y="1339748"/>
                </a:lnTo>
                <a:close/>
                <a:moveTo>
                  <a:pt x="1723457" y="1285192"/>
                </a:moveTo>
                <a:cubicBezTo>
                  <a:pt x="1753924" y="1257198"/>
                  <a:pt x="1778161" y="1223630"/>
                  <a:pt x="1795065" y="1186813"/>
                </a:cubicBezTo>
                <a:cubicBezTo>
                  <a:pt x="1813459" y="1146805"/>
                  <a:pt x="1823327" y="1102653"/>
                  <a:pt x="1823327" y="1057280"/>
                </a:cubicBezTo>
                <a:cubicBezTo>
                  <a:pt x="1823327" y="1011966"/>
                  <a:pt x="1813459" y="967814"/>
                  <a:pt x="1795065" y="927836"/>
                </a:cubicBezTo>
                <a:cubicBezTo>
                  <a:pt x="1778012" y="890601"/>
                  <a:pt x="1753507" y="856795"/>
                  <a:pt x="1722652" y="828622"/>
                </a:cubicBezTo>
                <a:lnTo>
                  <a:pt x="579126" y="828622"/>
                </a:lnTo>
                <a:cubicBezTo>
                  <a:pt x="598236" y="852233"/>
                  <a:pt x="614245" y="878021"/>
                  <a:pt x="626795" y="905328"/>
                </a:cubicBezTo>
                <a:cubicBezTo>
                  <a:pt x="648499" y="952610"/>
                  <a:pt x="660155" y="1004393"/>
                  <a:pt x="660155" y="1057280"/>
                </a:cubicBezTo>
                <a:cubicBezTo>
                  <a:pt x="660155" y="1110136"/>
                  <a:pt x="648499" y="1161949"/>
                  <a:pt x="626795" y="1209142"/>
                </a:cubicBezTo>
                <a:cubicBezTo>
                  <a:pt x="614215" y="1236569"/>
                  <a:pt x="598146" y="1262445"/>
                  <a:pt x="579007" y="1286056"/>
                </a:cubicBezTo>
                <a:cubicBezTo>
                  <a:pt x="960450" y="1285728"/>
                  <a:pt x="1341953" y="1285102"/>
                  <a:pt x="1723457" y="1285192"/>
                </a:cubicBezTo>
                <a:close/>
                <a:moveTo>
                  <a:pt x="1796168" y="828622"/>
                </a:moveTo>
                <a:cubicBezTo>
                  <a:pt x="1815247" y="852203"/>
                  <a:pt x="1831256" y="878021"/>
                  <a:pt x="1843807" y="905358"/>
                </a:cubicBezTo>
                <a:cubicBezTo>
                  <a:pt x="1865540" y="952491"/>
                  <a:pt x="1877197" y="1004334"/>
                  <a:pt x="1877197" y="1057280"/>
                </a:cubicBezTo>
                <a:cubicBezTo>
                  <a:pt x="1877197" y="1110136"/>
                  <a:pt x="1865540" y="1161949"/>
                  <a:pt x="1843837" y="1209142"/>
                </a:cubicBezTo>
                <a:cubicBezTo>
                  <a:pt x="1831376" y="1236241"/>
                  <a:pt x="1815575" y="1261819"/>
                  <a:pt x="1796734" y="1285222"/>
                </a:cubicBezTo>
                <a:lnTo>
                  <a:pt x="2001482" y="1285430"/>
                </a:lnTo>
                <a:cubicBezTo>
                  <a:pt x="2032040" y="1257377"/>
                  <a:pt x="2056426" y="1223750"/>
                  <a:pt x="2073359" y="1186813"/>
                </a:cubicBezTo>
                <a:cubicBezTo>
                  <a:pt x="2091753" y="1146805"/>
                  <a:pt x="2101621" y="1102653"/>
                  <a:pt x="2101621" y="1057280"/>
                </a:cubicBezTo>
                <a:cubicBezTo>
                  <a:pt x="2101621" y="1011936"/>
                  <a:pt x="2091753" y="967784"/>
                  <a:pt x="2073389" y="927777"/>
                </a:cubicBezTo>
                <a:cubicBezTo>
                  <a:pt x="2056247" y="890601"/>
                  <a:pt x="2031682" y="856735"/>
                  <a:pt x="2000886" y="828622"/>
                </a:cubicBezTo>
                <a:lnTo>
                  <a:pt x="1796168" y="828622"/>
                </a:lnTo>
                <a:close/>
                <a:moveTo>
                  <a:pt x="2074462" y="828622"/>
                </a:moveTo>
                <a:cubicBezTo>
                  <a:pt x="2093601" y="852233"/>
                  <a:pt x="2109580" y="878021"/>
                  <a:pt x="2122131" y="905299"/>
                </a:cubicBezTo>
                <a:cubicBezTo>
                  <a:pt x="2143834" y="952580"/>
                  <a:pt x="2155491" y="1004393"/>
                  <a:pt x="2155491" y="1057280"/>
                </a:cubicBezTo>
                <a:cubicBezTo>
                  <a:pt x="2155491" y="1110136"/>
                  <a:pt x="2143834" y="1161949"/>
                  <a:pt x="2122131" y="1209142"/>
                </a:cubicBezTo>
                <a:cubicBezTo>
                  <a:pt x="2109610" y="1236360"/>
                  <a:pt x="2093720" y="1262058"/>
                  <a:pt x="2074760" y="1285550"/>
                </a:cubicBezTo>
                <a:lnTo>
                  <a:pt x="2289108" y="1286056"/>
                </a:lnTo>
                <a:lnTo>
                  <a:pt x="2296948" y="1286056"/>
                </a:lnTo>
                <a:cubicBezTo>
                  <a:pt x="2327804" y="1257914"/>
                  <a:pt x="2352428" y="1223958"/>
                  <a:pt x="2369570" y="1186723"/>
                </a:cubicBezTo>
                <a:cubicBezTo>
                  <a:pt x="2387934" y="1146745"/>
                  <a:pt x="2397832" y="1102624"/>
                  <a:pt x="2397832" y="1057280"/>
                </a:cubicBezTo>
                <a:cubicBezTo>
                  <a:pt x="2397832" y="1011966"/>
                  <a:pt x="2387934" y="967814"/>
                  <a:pt x="2369600" y="927807"/>
                </a:cubicBezTo>
                <a:cubicBezTo>
                  <a:pt x="2352428" y="890631"/>
                  <a:pt x="2327893" y="856765"/>
                  <a:pt x="2297127" y="828622"/>
                </a:cubicBezTo>
                <a:lnTo>
                  <a:pt x="2074462" y="828622"/>
                </a:lnTo>
                <a:close/>
                <a:moveTo>
                  <a:pt x="1796078" y="317318"/>
                </a:moveTo>
                <a:cubicBezTo>
                  <a:pt x="1815247" y="340959"/>
                  <a:pt x="1831256" y="366836"/>
                  <a:pt x="1843837" y="394292"/>
                </a:cubicBezTo>
                <a:cubicBezTo>
                  <a:pt x="1865540" y="441485"/>
                  <a:pt x="1877197" y="493238"/>
                  <a:pt x="1877197" y="546125"/>
                </a:cubicBezTo>
                <a:cubicBezTo>
                  <a:pt x="1877197" y="598981"/>
                  <a:pt x="1865540" y="650794"/>
                  <a:pt x="1843837" y="697986"/>
                </a:cubicBezTo>
                <a:cubicBezTo>
                  <a:pt x="1831286" y="725354"/>
                  <a:pt x="1815247" y="751171"/>
                  <a:pt x="1796168" y="774752"/>
                </a:cubicBezTo>
                <a:lnTo>
                  <a:pt x="2000916" y="774752"/>
                </a:lnTo>
                <a:cubicBezTo>
                  <a:pt x="2031742" y="746639"/>
                  <a:pt x="2056277" y="712833"/>
                  <a:pt x="2073359" y="675657"/>
                </a:cubicBezTo>
                <a:cubicBezTo>
                  <a:pt x="2091753" y="635590"/>
                  <a:pt x="2101621" y="591439"/>
                  <a:pt x="2101621" y="546125"/>
                </a:cubicBezTo>
                <a:cubicBezTo>
                  <a:pt x="2101621" y="500781"/>
                  <a:pt x="2091753" y="456659"/>
                  <a:pt x="2073389" y="416651"/>
                </a:cubicBezTo>
                <a:cubicBezTo>
                  <a:pt x="2056217" y="379386"/>
                  <a:pt x="2031652" y="345460"/>
                  <a:pt x="2000767" y="317318"/>
                </a:cubicBezTo>
                <a:lnTo>
                  <a:pt x="1796078" y="317318"/>
                </a:lnTo>
                <a:close/>
                <a:moveTo>
                  <a:pt x="1722652" y="774752"/>
                </a:moveTo>
                <a:cubicBezTo>
                  <a:pt x="1753477" y="746610"/>
                  <a:pt x="1777983" y="712803"/>
                  <a:pt x="1795065" y="675657"/>
                </a:cubicBezTo>
                <a:cubicBezTo>
                  <a:pt x="1813459" y="635650"/>
                  <a:pt x="1823327" y="591528"/>
                  <a:pt x="1823327" y="546125"/>
                </a:cubicBezTo>
                <a:cubicBezTo>
                  <a:pt x="1823327" y="500751"/>
                  <a:pt x="1813459" y="456599"/>
                  <a:pt x="1795065" y="416622"/>
                </a:cubicBezTo>
                <a:cubicBezTo>
                  <a:pt x="1777983" y="379386"/>
                  <a:pt x="1753418" y="345490"/>
                  <a:pt x="1722532" y="317318"/>
                </a:cubicBezTo>
                <a:lnTo>
                  <a:pt x="579007" y="317318"/>
                </a:lnTo>
                <a:cubicBezTo>
                  <a:pt x="598146" y="340959"/>
                  <a:pt x="614185" y="366836"/>
                  <a:pt x="626795" y="394292"/>
                </a:cubicBezTo>
                <a:cubicBezTo>
                  <a:pt x="648499" y="441485"/>
                  <a:pt x="660155" y="493238"/>
                  <a:pt x="660155" y="546125"/>
                </a:cubicBezTo>
                <a:cubicBezTo>
                  <a:pt x="660155" y="598981"/>
                  <a:pt x="648499" y="650794"/>
                  <a:pt x="626795" y="698046"/>
                </a:cubicBezTo>
                <a:cubicBezTo>
                  <a:pt x="614245" y="725413"/>
                  <a:pt x="598236" y="751201"/>
                  <a:pt x="579126" y="774752"/>
                </a:cubicBezTo>
                <a:lnTo>
                  <a:pt x="1722652" y="774752"/>
                </a:lnTo>
                <a:close/>
                <a:moveTo>
                  <a:pt x="2074373" y="317318"/>
                </a:moveTo>
                <a:cubicBezTo>
                  <a:pt x="2093512" y="340959"/>
                  <a:pt x="2109551" y="366806"/>
                  <a:pt x="2122131" y="394143"/>
                </a:cubicBezTo>
                <a:cubicBezTo>
                  <a:pt x="2143834" y="441455"/>
                  <a:pt x="2155491" y="493238"/>
                  <a:pt x="2155491" y="546125"/>
                </a:cubicBezTo>
                <a:cubicBezTo>
                  <a:pt x="2155491" y="599041"/>
                  <a:pt x="2143834" y="650913"/>
                  <a:pt x="2122131" y="698076"/>
                </a:cubicBezTo>
                <a:cubicBezTo>
                  <a:pt x="2109551" y="725413"/>
                  <a:pt x="2093601" y="751201"/>
                  <a:pt x="2074492" y="774752"/>
                </a:cubicBezTo>
                <a:lnTo>
                  <a:pt x="2297127" y="774752"/>
                </a:lnTo>
                <a:cubicBezTo>
                  <a:pt x="2327893" y="746639"/>
                  <a:pt x="2352458" y="712773"/>
                  <a:pt x="2369570" y="675568"/>
                </a:cubicBezTo>
                <a:cubicBezTo>
                  <a:pt x="2387934" y="635590"/>
                  <a:pt x="2397832" y="591498"/>
                  <a:pt x="2397832" y="546125"/>
                </a:cubicBezTo>
                <a:cubicBezTo>
                  <a:pt x="2397832" y="500781"/>
                  <a:pt x="2387934" y="456599"/>
                  <a:pt x="2369570" y="416622"/>
                </a:cubicBezTo>
                <a:cubicBezTo>
                  <a:pt x="2352458" y="379386"/>
                  <a:pt x="2327893" y="345520"/>
                  <a:pt x="2296948" y="317318"/>
                </a:cubicBezTo>
                <a:lnTo>
                  <a:pt x="2074373" y="317318"/>
                </a:lnTo>
                <a:close/>
                <a:moveTo>
                  <a:pt x="2206648" y="263418"/>
                </a:moveTo>
                <a:lnTo>
                  <a:pt x="1750347" y="0"/>
                </a:lnTo>
                <a:lnTo>
                  <a:pt x="66063" y="0"/>
                </a:lnTo>
                <a:lnTo>
                  <a:pt x="522782" y="263686"/>
                </a:lnTo>
                <a:cubicBezTo>
                  <a:pt x="1083961" y="263329"/>
                  <a:pt x="1645469" y="261987"/>
                  <a:pt x="2206648" y="263418"/>
                </a:cubicBezTo>
                <a:close/>
                <a:moveTo>
                  <a:pt x="499886" y="312399"/>
                </a:moveTo>
                <a:lnTo>
                  <a:pt x="18454" y="34463"/>
                </a:lnTo>
                <a:cubicBezTo>
                  <a:pt x="38696" y="97634"/>
                  <a:pt x="48862" y="163220"/>
                  <a:pt x="48862" y="228657"/>
                </a:cubicBezTo>
                <a:cubicBezTo>
                  <a:pt x="48862" y="311624"/>
                  <a:pt x="32555" y="394740"/>
                  <a:pt x="30" y="473026"/>
                </a:cubicBezTo>
                <a:lnTo>
                  <a:pt x="512079" y="768641"/>
                </a:lnTo>
                <a:cubicBezTo>
                  <a:pt x="539834" y="741810"/>
                  <a:pt x="562133" y="710090"/>
                  <a:pt x="578023" y="675568"/>
                </a:cubicBezTo>
                <a:cubicBezTo>
                  <a:pt x="596417" y="635590"/>
                  <a:pt x="606285" y="591498"/>
                  <a:pt x="606285" y="546125"/>
                </a:cubicBezTo>
                <a:cubicBezTo>
                  <a:pt x="606285" y="500781"/>
                  <a:pt x="596417" y="456599"/>
                  <a:pt x="578023" y="416622"/>
                </a:cubicBezTo>
                <a:cubicBezTo>
                  <a:pt x="559927" y="377210"/>
                  <a:pt x="533425" y="341555"/>
                  <a:pt x="499886" y="312399"/>
                </a:cubicBezTo>
                <a:close/>
              </a:path>
            </a:pathLst>
          </a:custGeom>
          <a:solidFill>
            <a:srgbClr val="006699"/>
          </a:solidFill>
          <a:ln w="29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11B2F6-CAA8-007C-79D2-36BB768B6B1C}"/>
              </a:ext>
            </a:extLst>
          </p:cNvPr>
          <p:cNvSpPr>
            <a:spLocks noChangeAspect="1"/>
          </p:cNvSpPr>
          <p:nvPr/>
        </p:nvSpPr>
        <p:spPr>
          <a:xfrm>
            <a:off x="8859204" y="4137386"/>
            <a:ext cx="1722361" cy="1800000"/>
          </a:xfrm>
          <a:custGeom>
            <a:avLst/>
            <a:gdLst>
              <a:gd name="connsiteX0" fmla="*/ 1113758 w 1127268"/>
              <a:gd name="connsiteY0" fmla="*/ 1093826 h 1178082"/>
              <a:gd name="connsiteX1" fmla="*/ 724670 w 1127268"/>
              <a:gd name="connsiteY1" fmla="*/ 677882 h 1178082"/>
              <a:gd name="connsiteX2" fmla="*/ 668174 w 1127268"/>
              <a:gd name="connsiteY2" fmla="*/ 666362 h 1178082"/>
              <a:gd name="connsiteX3" fmla="*/ 586070 w 1127268"/>
              <a:gd name="connsiteY3" fmla="*/ 578546 h 1178082"/>
              <a:gd name="connsiteX4" fmla="*/ 590582 w 1127268"/>
              <a:gd name="connsiteY4" fmla="*/ 108026 h 1178082"/>
              <a:gd name="connsiteX5" fmla="*/ 108014 w 1127268"/>
              <a:gd name="connsiteY5" fmla="*/ 91922 h 1178082"/>
              <a:gd name="connsiteX6" fmla="*/ 91934 w 1127268"/>
              <a:gd name="connsiteY6" fmla="*/ 574466 h 1178082"/>
              <a:gd name="connsiteX7" fmla="*/ 561686 w 1127268"/>
              <a:gd name="connsiteY7" fmla="*/ 601370 h 1178082"/>
              <a:gd name="connsiteX8" fmla="*/ 643814 w 1127268"/>
              <a:gd name="connsiteY8" fmla="*/ 689138 h 1178082"/>
              <a:gd name="connsiteX9" fmla="*/ 651566 w 1127268"/>
              <a:gd name="connsiteY9" fmla="*/ 746282 h 1178082"/>
              <a:gd name="connsiteX10" fmla="*/ 1040630 w 1127268"/>
              <a:gd name="connsiteY10" fmla="*/ 1162226 h 1178082"/>
              <a:gd name="connsiteX11" fmla="*/ 1111382 w 1127268"/>
              <a:gd name="connsiteY11" fmla="*/ 1164578 h 1178082"/>
              <a:gd name="connsiteX12" fmla="*/ 1113758 w 1127268"/>
              <a:gd name="connsiteY12" fmla="*/ 1093826 h 1178082"/>
              <a:gd name="connsiteX13" fmla="*/ 545990 w 1127268"/>
              <a:gd name="connsiteY13" fmla="*/ 560090 h 1178082"/>
              <a:gd name="connsiteX14" fmla="*/ 122390 w 1127268"/>
              <a:gd name="connsiteY14" fmla="*/ 545954 h 1178082"/>
              <a:gd name="connsiteX15" fmla="*/ 136526 w 1127268"/>
              <a:gd name="connsiteY15" fmla="*/ 122378 h 1178082"/>
              <a:gd name="connsiteX16" fmla="*/ 560102 w 1127268"/>
              <a:gd name="connsiteY16" fmla="*/ 136514 h 1178082"/>
              <a:gd name="connsiteX17" fmla="*/ 545990 w 1127268"/>
              <a:gd name="connsiteY17" fmla="*/ 560090 h 11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27268" h="1178082">
                <a:moveTo>
                  <a:pt x="1113758" y="1093826"/>
                </a:moveTo>
                <a:lnTo>
                  <a:pt x="724670" y="677882"/>
                </a:lnTo>
                <a:cubicBezTo>
                  <a:pt x="709814" y="661970"/>
                  <a:pt x="687062" y="658130"/>
                  <a:pt x="668174" y="666362"/>
                </a:cubicBezTo>
                <a:lnTo>
                  <a:pt x="586070" y="578546"/>
                </a:lnTo>
                <a:cubicBezTo>
                  <a:pt x="711854" y="448898"/>
                  <a:pt x="715334" y="241394"/>
                  <a:pt x="590582" y="108026"/>
                </a:cubicBezTo>
                <a:cubicBezTo>
                  <a:pt x="461966" y="-29470"/>
                  <a:pt x="245486" y="-36670"/>
                  <a:pt x="108014" y="91922"/>
                </a:cubicBezTo>
                <a:cubicBezTo>
                  <a:pt x="-29458" y="220538"/>
                  <a:pt x="-36682" y="436994"/>
                  <a:pt x="91934" y="574466"/>
                </a:cubicBezTo>
                <a:cubicBezTo>
                  <a:pt x="216686" y="707834"/>
                  <a:pt x="423926" y="718226"/>
                  <a:pt x="561686" y="601370"/>
                </a:cubicBezTo>
                <a:lnTo>
                  <a:pt x="643814" y="689138"/>
                </a:lnTo>
                <a:cubicBezTo>
                  <a:pt x="634358" y="707450"/>
                  <a:pt x="636686" y="730370"/>
                  <a:pt x="651566" y="746282"/>
                </a:cubicBezTo>
                <a:lnTo>
                  <a:pt x="1040630" y="1162226"/>
                </a:lnTo>
                <a:cubicBezTo>
                  <a:pt x="1059518" y="1182410"/>
                  <a:pt x="1091222" y="1183466"/>
                  <a:pt x="1111382" y="1164578"/>
                </a:cubicBezTo>
                <a:cubicBezTo>
                  <a:pt x="1131614" y="1145714"/>
                  <a:pt x="1132646" y="1114010"/>
                  <a:pt x="1113758" y="1093826"/>
                </a:cubicBezTo>
                <a:close/>
                <a:moveTo>
                  <a:pt x="545990" y="560090"/>
                </a:moveTo>
                <a:cubicBezTo>
                  <a:pt x="425318" y="672986"/>
                  <a:pt x="235310" y="666626"/>
                  <a:pt x="122390" y="545954"/>
                </a:cubicBezTo>
                <a:cubicBezTo>
                  <a:pt x="9518" y="425282"/>
                  <a:pt x="15854" y="235226"/>
                  <a:pt x="136526" y="122378"/>
                </a:cubicBezTo>
                <a:cubicBezTo>
                  <a:pt x="257198" y="9506"/>
                  <a:pt x="447182" y="15842"/>
                  <a:pt x="560102" y="136514"/>
                </a:cubicBezTo>
                <a:cubicBezTo>
                  <a:pt x="672950" y="257210"/>
                  <a:pt x="666638" y="447218"/>
                  <a:pt x="545990" y="560090"/>
                </a:cubicBezTo>
                <a:close/>
              </a:path>
            </a:pathLst>
          </a:custGeom>
          <a:solidFill>
            <a:srgbClr val="006699"/>
          </a:solidFill>
          <a:ln w="23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88EC15-764D-0B2A-4917-DFB9A933BAA7}"/>
              </a:ext>
            </a:extLst>
          </p:cNvPr>
          <p:cNvGrpSpPr>
            <a:grpSpLocks noChangeAspect="1"/>
          </p:cNvGrpSpPr>
          <p:nvPr/>
        </p:nvGrpSpPr>
        <p:grpSpPr>
          <a:xfrm>
            <a:off x="1571615" y="4141820"/>
            <a:ext cx="1800000" cy="1791133"/>
            <a:chOff x="2358241" y="2905685"/>
            <a:chExt cx="1296000" cy="1289616"/>
          </a:xfrm>
          <a:solidFill>
            <a:srgbClr val="006699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9483FE-D57B-4521-5919-B8C272F0F77E}"/>
                </a:ext>
              </a:extLst>
            </p:cNvPr>
            <p:cNvSpPr/>
            <p:nvPr/>
          </p:nvSpPr>
          <p:spPr>
            <a:xfrm>
              <a:off x="3396681" y="2914432"/>
              <a:ext cx="257560" cy="1273371"/>
            </a:xfrm>
            <a:custGeom>
              <a:avLst/>
              <a:gdLst>
                <a:gd name="connsiteX0" fmla="*/ 239930 w 257560"/>
                <a:gd name="connsiteY0" fmla="*/ 292413 h 1273371"/>
                <a:gd name="connsiteX1" fmla="*/ 168700 w 257560"/>
                <a:gd name="connsiteY1" fmla="*/ 292413 h 1273371"/>
                <a:gd name="connsiteX2" fmla="*/ 168700 w 257560"/>
                <a:gd name="connsiteY2" fmla="*/ 168699 h 1273371"/>
                <a:gd name="connsiteX3" fmla="*/ 149956 w 257560"/>
                <a:gd name="connsiteY3" fmla="*/ 149955 h 1273371"/>
                <a:gd name="connsiteX4" fmla="*/ 139959 w 257560"/>
                <a:gd name="connsiteY4" fmla="*/ 149955 h 1273371"/>
                <a:gd name="connsiteX5" fmla="*/ 139959 w 257560"/>
                <a:gd name="connsiteY5" fmla="*/ 18744 h 1273371"/>
                <a:gd name="connsiteX6" fmla="*/ 121215 w 257560"/>
                <a:gd name="connsiteY6" fmla="*/ 0 h 1273371"/>
                <a:gd name="connsiteX7" fmla="*/ 48737 w 257560"/>
                <a:gd name="connsiteY7" fmla="*/ 0 h 1273371"/>
                <a:gd name="connsiteX8" fmla="*/ 29992 w 257560"/>
                <a:gd name="connsiteY8" fmla="*/ 18744 h 1273371"/>
                <a:gd name="connsiteX9" fmla="*/ 29992 w 257560"/>
                <a:gd name="connsiteY9" fmla="*/ 149955 h 1273371"/>
                <a:gd name="connsiteX10" fmla="*/ 18745 w 257560"/>
                <a:gd name="connsiteY10" fmla="*/ 149955 h 1273371"/>
                <a:gd name="connsiteX11" fmla="*/ 0 w 257560"/>
                <a:gd name="connsiteY11" fmla="*/ 168699 h 1273371"/>
                <a:gd name="connsiteX12" fmla="*/ 0 w 257560"/>
                <a:gd name="connsiteY12" fmla="*/ 1075930 h 1273371"/>
                <a:gd name="connsiteX13" fmla="*/ 5000 w 257560"/>
                <a:gd name="connsiteY13" fmla="*/ 1089676 h 1273371"/>
                <a:gd name="connsiteX14" fmla="*/ 66231 w 257560"/>
                <a:gd name="connsiteY14" fmla="*/ 1260875 h 1273371"/>
                <a:gd name="connsiteX15" fmla="*/ 83726 w 257560"/>
                <a:gd name="connsiteY15" fmla="*/ 1273371 h 1273371"/>
                <a:gd name="connsiteX16" fmla="*/ 101220 w 257560"/>
                <a:gd name="connsiteY16" fmla="*/ 1260875 h 1273371"/>
                <a:gd name="connsiteX17" fmla="*/ 162452 w 257560"/>
                <a:gd name="connsiteY17" fmla="*/ 1089676 h 1273371"/>
                <a:gd name="connsiteX18" fmla="*/ 167450 w 257560"/>
                <a:gd name="connsiteY18" fmla="*/ 1077180 h 1273371"/>
                <a:gd name="connsiteX19" fmla="*/ 167450 w 257560"/>
                <a:gd name="connsiteY19" fmla="*/ 331152 h 1273371"/>
                <a:gd name="connsiteX20" fmla="*/ 219936 w 257560"/>
                <a:gd name="connsiteY20" fmla="*/ 331152 h 1273371"/>
                <a:gd name="connsiteX21" fmla="*/ 219936 w 257560"/>
                <a:gd name="connsiteY21" fmla="*/ 572330 h 1273371"/>
                <a:gd name="connsiteX22" fmla="*/ 238680 w 257560"/>
                <a:gd name="connsiteY22" fmla="*/ 591075 h 1273371"/>
                <a:gd name="connsiteX23" fmla="*/ 257425 w 257560"/>
                <a:gd name="connsiteY23" fmla="*/ 572330 h 1273371"/>
                <a:gd name="connsiteX24" fmla="*/ 257425 w 257560"/>
                <a:gd name="connsiteY24" fmla="*/ 312407 h 1273371"/>
                <a:gd name="connsiteX25" fmla="*/ 239930 w 257560"/>
                <a:gd name="connsiteY25" fmla="*/ 292413 h 1273371"/>
                <a:gd name="connsiteX26" fmla="*/ 67481 w 257560"/>
                <a:gd name="connsiteY26" fmla="*/ 37489 h 1273371"/>
                <a:gd name="connsiteX27" fmla="*/ 102470 w 257560"/>
                <a:gd name="connsiteY27" fmla="*/ 37489 h 1273371"/>
                <a:gd name="connsiteX28" fmla="*/ 102470 w 257560"/>
                <a:gd name="connsiteY28" fmla="*/ 149955 h 1273371"/>
                <a:gd name="connsiteX29" fmla="*/ 67481 w 257560"/>
                <a:gd name="connsiteY29" fmla="*/ 149955 h 1273371"/>
                <a:gd name="connsiteX30" fmla="*/ 67481 w 257560"/>
                <a:gd name="connsiteY30" fmla="*/ 37489 h 1273371"/>
                <a:gd name="connsiteX31" fmla="*/ 84976 w 257560"/>
                <a:gd name="connsiteY31" fmla="*/ 1198393 h 1273371"/>
                <a:gd name="connsiteX32" fmla="*/ 47487 w 257560"/>
                <a:gd name="connsiteY32" fmla="*/ 1094674 h 1273371"/>
                <a:gd name="connsiteX33" fmla="*/ 122465 w 257560"/>
                <a:gd name="connsiteY33" fmla="*/ 1094674 h 1273371"/>
                <a:gd name="connsiteX34" fmla="*/ 84976 w 257560"/>
                <a:gd name="connsiteY34" fmla="*/ 1198393 h 127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7560" h="1273371">
                  <a:moveTo>
                    <a:pt x="239930" y="292413"/>
                  </a:moveTo>
                  <a:lnTo>
                    <a:pt x="168700" y="292413"/>
                  </a:lnTo>
                  <a:lnTo>
                    <a:pt x="168700" y="168699"/>
                  </a:lnTo>
                  <a:cubicBezTo>
                    <a:pt x="168700" y="158703"/>
                    <a:pt x="159952" y="149955"/>
                    <a:pt x="149956" y="149955"/>
                  </a:cubicBezTo>
                  <a:lnTo>
                    <a:pt x="139959" y="149955"/>
                  </a:lnTo>
                  <a:lnTo>
                    <a:pt x="139959" y="18744"/>
                  </a:lnTo>
                  <a:cubicBezTo>
                    <a:pt x="139959" y="8747"/>
                    <a:pt x="131211" y="0"/>
                    <a:pt x="121215" y="0"/>
                  </a:cubicBezTo>
                  <a:lnTo>
                    <a:pt x="48737" y="0"/>
                  </a:lnTo>
                  <a:cubicBezTo>
                    <a:pt x="38739" y="0"/>
                    <a:pt x="29992" y="8747"/>
                    <a:pt x="29992" y="18744"/>
                  </a:cubicBezTo>
                  <a:lnTo>
                    <a:pt x="29992" y="149955"/>
                  </a:lnTo>
                  <a:lnTo>
                    <a:pt x="18745" y="149955"/>
                  </a:lnTo>
                  <a:cubicBezTo>
                    <a:pt x="8748" y="149955"/>
                    <a:pt x="0" y="158703"/>
                    <a:pt x="0" y="168699"/>
                  </a:cubicBezTo>
                  <a:lnTo>
                    <a:pt x="0" y="1075930"/>
                  </a:lnTo>
                  <a:cubicBezTo>
                    <a:pt x="0" y="1080928"/>
                    <a:pt x="2500" y="1085926"/>
                    <a:pt x="5000" y="1089676"/>
                  </a:cubicBezTo>
                  <a:lnTo>
                    <a:pt x="66231" y="1260875"/>
                  </a:lnTo>
                  <a:cubicBezTo>
                    <a:pt x="68730" y="1268373"/>
                    <a:pt x="76228" y="1273371"/>
                    <a:pt x="83726" y="1273371"/>
                  </a:cubicBezTo>
                  <a:cubicBezTo>
                    <a:pt x="91224" y="1273371"/>
                    <a:pt x="98722" y="1268373"/>
                    <a:pt x="101220" y="1260875"/>
                  </a:cubicBezTo>
                  <a:lnTo>
                    <a:pt x="162452" y="1089676"/>
                  </a:lnTo>
                  <a:cubicBezTo>
                    <a:pt x="166201" y="1085926"/>
                    <a:pt x="167450" y="1082178"/>
                    <a:pt x="167450" y="1077180"/>
                  </a:cubicBezTo>
                  <a:lnTo>
                    <a:pt x="167450" y="331152"/>
                  </a:lnTo>
                  <a:lnTo>
                    <a:pt x="219936" y="331152"/>
                  </a:lnTo>
                  <a:lnTo>
                    <a:pt x="219936" y="572330"/>
                  </a:lnTo>
                  <a:cubicBezTo>
                    <a:pt x="219936" y="582327"/>
                    <a:pt x="228682" y="591075"/>
                    <a:pt x="238680" y="591075"/>
                  </a:cubicBezTo>
                  <a:cubicBezTo>
                    <a:pt x="248677" y="591075"/>
                    <a:pt x="257425" y="582327"/>
                    <a:pt x="257425" y="572330"/>
                  </a:cubicBezTo>
                  <a:lnTo>
                    <a:pt x="257425" y="312407"/>
                  </a:lnTo>
                  <a:cubicBezTo>
                    <a:pt x="258674" y="299911"/>
                    <a:pt x="251176" y="292413"/>
                    <a:pt x="239930" y="292413"/>
                  </a:cubicBezTo>
                  <a:close/>
                  <a:moveTo>
                    <a:pt x="67481" y="37489"/>
                  </a:moveTo>
                  <a:lnTo>
                    <a:pt x="102470" y="37489"/>
                  </a:lnTo>
                  <a:lnTo>
                    <a:pt x="102470" y="149955"/>
                  </a:lnTo>
                  <a:lnTo>
                    <a:pt x="67481" y="149955"/>
                  </a:lnTo>
                  <a:lnTo>
                    <a:pt x="67481" y="37489"/>
                  </a:lnTo>
                  <a:close/>
                  <a:moveTo>
                    <a:pt x="84976" y="1198393"/>
                  </a:moveTo>
                  <a:lnTo>
                    <a:pt x="47487" y="1094674"/>
                  </a:lnTo>
                  <a:lnTo>
                    <a:pt x="122465" y="1094674"/>
                  </a:lnTo>
                  <a:lnTo>
                    <a:pt x="84976" y="1198393"/>
                  </a:lnTo>
                  <a:close/>
                </a:path>
              </a:pathLst>
            </a:custGeom>
            <a:grpFill/>
            <a:ln w="143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DEB685-D74D-97AB-AFA0-531B9DFD3E8B}"/>
                </a:ext>
              </a:extLst>
            </p:cNvPr>
            <p:cNvSpPr/>
            <p:nvPr/>
          </p:nvSpPr>
          <p:spPr>
            <a:xfrm>
              <a:off x="2358241" y="2905685"/>
              <a:ext cx="937221" cy="1289616"/>
            </a:xfrm>
            <a:custGeom>
              <a:avLst/>
              <a:gdLst>
                <a:gd name="connsiteX0" fmla="*/ 713537 w 937221"/>
                <a:gd name="connsiteY0" fmla="*/ 4999 h 1289616"/>
                <a:gd name="connsiteX1" fmla="*/ 707289 w 937221"/>
                <a:gd name="connsiteY1" fmla="*/ 1250 h 1289616"/>
                <a:gd name="connsiteX2" fmla="*/ 703541 w 937221"/>
                <a:gd name="connsiteY2" fmla="*/ 0 h 1289616"/>
                <a:gd name="connsiteX3" fmla="*/ 699792 w 937221"/>
                <a:gd name="connsiteY3" fmla="*/ 0 h 1289616"/>
                <a:gd name="connsiteX4" fmla="*/ 18744 w 937221"/>
                <a:gd name="connsiteY4" fmla="*/ 0 h 1289616"/>
                <a:gd name="connsiteX5" fmla="*/ 0 w 937221"/>
                <a:gd name="connsiteY5" fmla="*/ 18744 h 1289616"/>
                <a:gd name="connsiteX6" fmla="*/ 0 w 937221"/>
                <a:gd name="connsiteY6" fmla="*/ 1270872 h 1289616"/>
                <a:gd name="connsiteX7" fmla="*/ 18744 w 937221"/>
                <a:gd name="connsiteY7" fmla="*/ 1289617 h 1289616"/>
                <a:gd name="connsiteX8" fmla="*/ 918477 w 937221"/>
                <a:gd name="connsiteY8" fmla="*/ 1289617 h 1289616"/>
                <a:gd name="connsiteX9" fmla="*/ 937221 w 937221"/>
                <a:gd name="connsiteY9" fmla="*/ 1270872 h 1289616"/>
                <a:gd name="connsiteX10" fmla="*/ 937221 w 937221"/>
                <a:gd name="connsiteY10" fmla="*/ 237429 h 1289616"/>
                <a:gd name="connsiteX11" fmla="*/ 932223 w 937221"/>
                <a:gd name="connsiteY11" fmla="*/ 223684 h 1289616"/>
                <a:gd name="connsiteX12" fmla="*/ 713537 w 937221"/>
                <a:gd name="connsiteY12" fmla="*/ 4999 h 1289616"/>
                <a:gd name="connsiteX13" fmla="*/ 137460 w 937221"/>
                <a:gd name="connsiteY13" fmla="*/ 962214 h 1289616"/>
                <a:gd name="connsiteX14" fmla="*/ 118715 w 937221"/>
                <a:gd name="connsiteY14" fmla="*/ 980958 h 1289616"/>
                <a:gd name="connsiteX15" fmla="*/ 99971 w 937221"/>
                <a:gd name="connsiteY15" fmla="*/ 962214 h 1289616"/>
                <a:gd name="connsiteX16" fmla="*/ 99971 w 937221"/>
                <a:gd name="connsiteY16" fmla="*/ 943469 h 1289616"/>
                <a:gd name="connsiteX17" fmla="*/ 118715 w 937221"/>
                <a:gd name="connsiteY17" fmla="*/ 924725 h 1289616"/>
                <a:gd name="connsiteX18" fmla="*/ 137460 w 937221"/>
                <a:gd name="connsiteY18" fmla="*/ 943469 h 1289616"/>
                <a:gd name="connsiteX19" fmla="*/ 137460 w 937221"/>
                <a:gd name="connsiteY19" fmla="*/ 962214 h 1289616"/>
                <a:gd name="connsiteX20" fmla="*/ 137460 w 937221"/>
                <a:gd name="connsiteY20" fmla="*/ 707289 h 1289616"/>
                <a:gd name="connsiteX21" fmla="*/ 118715 w 937221"/>
                <a:gd name="connsiteY21" fmla="*/ 726034 h 1289616"/>
                <a:gd name="connsiteX22" fmla="*/ 99971 w 937221"/>
                <a:gd name="connsiteY22" fmla="*/ 707289 h 1289616"/>
                <a:gd name="connsiteX23" fmla="*/ 99971 w 937221"/>
                <a:gd name="connsiteY23" fmla="*/ 688545 h 1289616"/>
                <a:gd name="connsiteX24" fmla="*/ 118715 w 937221"/>
                <a:gd name="connsiteY24" fmla="*/ 669800 h 1289616"/>
                <a:gd name="connsiteX25" fmla="*/ 137460 w 937221"/>
                <a:gd name="connsiteY25" fmla="*/ 688545 h 1289616"/>
                <a:gd name="connsiteX26" fmla="*/ 137460 w 937221"/>
                <a:gd name="connsiteY26" fmla="*/ 707289 h 1289616"/>
                <a:gd name="connsiteX27" fmla="*/ 137460 w 937221"/>
                <a:gd name="connsiteY27" fmla="*/ 452366 h 1289616"/>
                <a:gd name="connsiteX28" fmla="*/ 118715 w 937221"/>
                <a:gd name="connsiteY28" fmla="*/ 471110 h 1289616"/>
                <a:gd name="connsiteX29" fmla="*/ 99971 w 937221"/>
                <a:gd name="connsiteY29" fmla="*/ 452366 h 1289616"/>
                <a:gd name="connsiteX30" fmla="*/ 99971 w 937221"/>
                <a:gd name="connsiteY30" fmla="*/ 433621 h 1289616"/>
                <a:gd name="connsiteX31" fmla="*/ 118715 w 937221"/>
                <a:gd name="connsiteY31" fmla="*/ 414877 h 1289616"/>
                <a:gd name="connsiteX32" fmla="*/ 137460 w 937221"/>
                <a:gd name="connsiteY32" fmla="*/ 433621 h 1289616"/>
                <a:gd name="connsiteX33" fmla="*/ 137460 w 937221"/>
                <a:gd name="connsiteY33" fmla="*/ 452366 h 1289616"/>
                <a:gd name="connsiteX34" fmla="*/ 809760 w 937221"/>
                <a:gd name="connsiteY34" fmla="*/ 1115918 h 1289616"/>
                <a:gd name="connsiteX35" fmla="*/ 168700 w 937221"/>
                <a:gd name="connsiteY35" fmla="*/ 1115918 h 1289616"/>
                <a:gd name="connsiteX36" fmla="*/ 149956 w 937221"/>
                <a:gd name="connsiteY36" fmla="*/ 1097173 h 1289616"/>
                <a:gd name="connsiteX37" fmla="*/ 168700 w 937221"/>
                <a:gd name="connsiteY37" fmla="*/ 1078429 h 1289616"/>
                <a:gd name="connsiteX38" fmla="*/ 809760 w 937221"/>
                <a:gd name="connsiteY38" fmla="*/ 1078429 h 1289616"/>
                <a:gd name="connsiteX39" fmla="*/ 828504 w 937221"/>
                <a:gd name="connsiteY39" fmla="*/ 1097173 h 1289616"/>
                <a:gd name="connsiteX40" fmla="*/ 809760 w 937221"/>
                <a:gd name="connsiteY40" fmla="*/ 1115918 h 1289616"/>
                <a:gd name="connsiteX41" fmla="*/ 149956 w 937221"/>
                <a:gd name="connsiteY41" fmla="*/ 1022196 h 1289616"/>
                <a:gd name="connsiteX42" fmla="*/ 168700 w 937221"/>
                <a:gd name="connsiteY42" fmla="*/ 1003451 h 1289616"/>
                <a:gd name="connsiteX43" fmla="*/ 683546 w 937221"/>
                <a:gd name="connsiteY43" fmla="*/ 1003451 h 1289616"/>
                <a:gd name="connsiteX44" fmla="*/ 702291 w 937221"/>
                <a:gd name="connsiteY44" fmla="*/ 1022196 h 1289616"/>
                <a:gd name="connsiteX45" fmla="*/ 683546 w 937221"/>
                <a:gd name="connsiteY45" fmla="*/ 1040940 h 1289616"/>
                <a:gd name="connsiteX46" fmla="*/ 168700 w 937221"/>
                <a:gd name="connsiteY46" fmla="*/ 1040940 h 1289616"/>
                <a:gd name="connsiteX47" fmla="*/ 149956 w 937221"/>
                <a:gd name="connsiteY47" fmla="*/ 1022196 h 1289616"/>
                <a:gd name="connsiteX48" fmla="*/ 809760 w 937221"/>
                <a:gd name="connsiteY48" fmla="*/ 964712 h 1289616"/>
                <a:gd name="connsiteX49" fmla="*/ 168700 w 937221"/>
                <a:gd name="connsiteY49" fmla="*/ 964712 h 1289616"/>
                <a:gd name="connsiteX50" fmla="*/ 149956 w 937221"/>
                <a:gd name="connsiteY50" fmla="*/ 945969 h 1289616"/>
                <a:gd name="connsiteX51" fmla="*/ 168700 w 937221"/>
                <a:gd name="connsiteY51" fmla="*/ 927225 h 1289616"/>
                <a:gd name="connsiteX52" fmla="*/ 809760 w 937221"/>
                <a:gd name="connsiteY52" fmla="*/ 927225 h 1289616"/>
                <a:gd name="connsiteX53" fmla="*/ 828504 w 937221"/>
                <a:gd name="connsiteY53" fmla="*/ 945969 h 1289616"/>
                <a:gd name="connsiteX54" fmla="*/ 809760 w 937221"/>
                <a:gd name="connsiteY54" fmla="*/ 964712 h 1289616"/>
                <a:gd name="connsiteX55" fmla="*/ 809760 w 937221"/>
                <a:gd name="connsiteY55" fmla="*/ 860993 h 1289616"/>
                <a:gd name="connsiteX56" fmla="*/ 168700 w 937221"/>
                <a:gd name="connsiteY56" fmla="*/ 860993 h 1289616"/>
                <a:gd name="connsiteX57" fmla="*/ 149956 w 937221"/>
                <a:gd name="connsiteY57" fmla="*/ 842249 h 1289616"/>
                <a:gd name="connsiteX58" fmla="*/ 168700 w 937221"/>
                <a:gd name="connsiteY58" fmla="*/ 823504 h 1289616"/>
                <a:gd name="connsiteX59" fmla="*/ 809760 w 937221"/>
                <a:gd name="connsiteY59" fmla="*/ 823504 h 1289616"/>
                <a:gd name="connsiteX60" fmla="*/ 828504 w 937221"/>
                <a:gd name="connsiteY60" fmla="*/ 842249 h 1289616"/>
                <a:gd name="connsiteX61" fmla="*/ 809760 w 937221"/>
                <a:gd name="connsiteY61" fmla="*/ 860993 h 1289616"/>
                <a:gd name="connsiteX62" fmla="*/ 809760 w 937221"/>
                <a:gd name="connsiteY62" fmla="*/ 786017 h 1289616"/>
                <a:gd name="connsiteX63" fmla="*/ 168700 w 937221"/>
                <a:gd name="connsiteY63" fmla="*/ 786017 h 1289616"/>
                <a:gd name="connsiteX64" fmla="*/ 149956 w 937221"/>
                <a:gd name="connsiteY64" fmla="*/ 767272 h 1289616"/>
                <a:gd name="connsiteX65" fmla="*/ 168700 w 937221"/>
                <a:gd name="connsiteY65" fmla="*/ 748528 h 1289616"/>
                <a:gd name="connsiteX66" fmla="*/ 809760 w 937221"/>
                <a:gd name="connsiteY66" fmla="*/ 748528 h 1289616"/>
                <a:gd name="connsiteX67" fmla="*/ 828504 w 937221"/>
                <a:gd name="connsiteY67" fmla="*/ 767272 h 1289616"/>
                <a:gd name="connsiteX68" fmla="*/ 809760 w 937221"/>
                <a:gd name="connsiteY68" fmla="*/ 786017 h 1289616"/>
                <a:gd name="connsiteX69" fmla="*/ 809760 w 937221"/>
                <a:gd name="connsiteY69" fmla="*/ 709789 h 1289616"/>
                <a:gd name="connsiteX70" fmla="*/ 168700 w 937221"/>
                <a:gd name="connsiteY70" fmla="*/ 709789 h 1289616"/>
                <a:gd name="connsiteX71" fmla="*/ 149956 w 937221"/>
                <a:gd name="connsiteY71" fmla="*/ 691045 h 1289616"/>
                <a:gd name="connsiteX72" fmla="*/ 168700 w 937221"/>
                <a:gd name="connsiteY72" fmla="*/ 672300 h 1289616"/>
                <a:gd name="connsiteX73" fmla="*/ 809760 w 937221"/>
                <a:gd name="connsiteY73" fmla="*/ 672300 h 1289616"/>
                <a:gd name="connsiteX74" fmla="*/ 828504 w 937221"/>
                <a:gd name="connsiteY74" fmla="*/ 691045 h 1289616"/>
                <a:gd name="connsiteX75" fmla="*/ 809760 w 937221"/>
                <a:gd name="connsiteY75" fmla="*/ 709789 h 1289616"/>
                <a:gd name="connsiteX76" fmla="*/ 149956 w 937221"/>
                <a:gd name="connsiteY76" fmla="*/ 584826 h 1289616"/>
                <a:gd name="connsiteX77" fmla="*/ 168700 w 937221"/>
                <a:gd name="connsiteY77" fmla="*/ 566081 h 1289616"/>
                <a:gd name="connsiteX78" fmla="*/ 571080 w 937221"/>
                <a:gd name="connsiteY78" fmla="*/ 566081 h 1289616"/>
                <a:gd name="connsiteX79" fmla="*/ 589824 w 937221"/>
                <a:gd name="connsiteY79" fmla="*/ 584826 h 1289616"/>
                <a:gd name="connsiteX80" fmla="*/ 571080 w 937221"/>
                <a:gd name="connsiteY80" fmla="*/ 603570 h 1289616"/>
                <a:gd name="connsiteX81" fmla="*/ 168700 w 937221"/>
                <a:gd name="connsiteY81" fmla="*/ 603570 h 1289616"/>
                <a:gd name="connsiteX82" fmla="*/ 149956 w 937221"/>
                <a:gd name="connsiteY82" fmla="*/ 584826 h 1289616"/>
                <a:gd name="connsiteX83" fmla="*/ 809760 w 937221"/>
                <a:gd name="connsiteY83" fmla="*/ 527342 h 1289616"/>
                <a:gd name="connsiteX84" fmla="*/ 168700 w 937221"/>
                <a:gd name="connsiteY84" fmla="*/ 527342 h 1289616"/>
                <a:gd name="connsiteX85" fmla="*/ 149956 w 937221"/>
                <a:gd name="connsiteY85" fmla="*/ 508598 h 1289616"/>
                <a:gd name="connsiteX86" fmla="*/ 168700 w 937221"/>
                <a:gd name="connsiteY86" fmla="*/ 489855 h 1289616"/>
                <a:gd name="connsiteX87" fmla="*/ 809760 w 937221"/>
                <a:gd name="connsiteY87" fmla="*/ 489855 h 1289616"/>
                <a:gd name="connsiteX88" fmla="*/ 828504 w 937221"/>
                <a:gd name="connsiteY88" fmla="*/ 508598 h 1289616"/>
                <a:gd name="connsiteX89" fmla="*/ 809760 w 937221"/>
                <a:gd name="connsiteY89" fmla="*/ 527342 h 1289616"/>
                <a:gd name="connsiteX90" fmla="*/ 809760 w 937221"/>
                <a:gd name="connsiteY90" fmla="*/ 451116 h 1289616"/>
                <a:gd name="connsiteX91" fmla="*/ 168700 w 937221"/>
                <a:gd name="connsiteY91" fmla="*/ 451116 h 1289616"/>
                <a:gd name="connsiteX92" fmla="*/ 149956 w 937221"/>
                <a:gd name="connsiteY92" fmla="*/ 432372 h 1289616"/>
                <a:gd name="connsiteX93" fmla="*/ 168700 w 937221"/>
                <a:gd name="connsiteY93" fmla="*/ 413627 h 1289616"/>
                <a:gd name="connsiteX94" fmla="*/ 809760 w 937221"/>
                <a:gd name="connsiteY94" fmla="*/ 413627 h 1289616"/>
                <a:gd name="connsiteX95" fmla="*/ 828504 w 937221"/>
                <a:gd name="connsiteY95" fmla="*/ 432372 h 1289616"/>
                <a:gd name="connsiteX96" fmla="*/ 809760 w 937221"/>
                <a:gd name="connsiteY96" fmla="*/ 451116 h 1289616"/>
                <a:gd name="connsiteX97" fmla="*/ 719785 w 937221"/>
                <a:gd name="connsiteY97" fmla="*/ 217436 h 1289616"/>
                <a:gd name="connsiteX98" fmla="*/ 719785 w 937221"/>
                <a:gd name="connsiteY98" fmla="*/ 62481 h 1289616"/>
                <a:gd name="connsiteX99" fmla="*/ 874739 w 937221"/>
                <a:gd name="connsiteY99" fmla="*/ 217436 h 1289616"/>
                <a:gd name="connsiteX100" fmla="*/ 719785 w 937221"/>
                <a:gd name="connsiteY100" fmla="*/ 217436 h 128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937221" h="1289616">
                  <a:moveTo>
                    <a:pt x="713537" y="4999"/>
                  </a:moveTo>
                  <a:cubicBezTo>
                    <a:pt x="712287" y="3749"/>
                    <a:pt x="709789" y="2499"/>
                    <a:pt x="707289" y="1250"/>
                  </a:cubicBezTo>
                  <a:cubicBezTo>
                    <a:pt x="706039" y="1250"/>
                    <a:pt x="704791" y="0"/>
                    <a:pt x="703541" y="0"/>
                  </a:cubicBezTo>
                  <a:cubicBezTo>
                    <a:pt x="702291" y="0"/>
                    <a:pt x="701041" y="0"/>
                    <a:pt x="699792" y="0"/>
                  </a:cubicBezTo>
                  <a:lnTo>
                    <a:pt x="18744" y="0"/>
                  </a:lnTo>
                  <a:cubicBezTo>
                    <a:pt x="8747" y="0"/>
                    <a:pt x="0" y="8747"/>
                    <a:pt x="0" y="18744"/>
                  </a:cubicBezTo>
                  <a:lnTo>
                    <a:pt x="0" y="1270872"/>
                  </a:lnTo>
                  <a:cubicBezTo>
                    <a:pt x="0" y="1280869"/>
                    <a:pt x="8747" y="1289617"/>
                    <a:pt x="18744" y="1289617"/>
                  </a:cubicBezTo>
                  <a:lnTo>
                    <a:pt x="918477" y="1289617"/>
                  </a:lnTo>
                  <a:cubicBezTo>
                    <a:pt x="928473" y="1289617"/>
                    <a:pt x="937221" y="1280869"/>
                    <a:pt x="937221" y="1270872"/>
                  </a:cubicBezTo>
                  <a:lnTo>
                    <a:pt x="937221" y="237429"/>
                  </a:lnTo>
                  <a:cubicBezTo>
                    <a:pt x="937221" y="232430"/>
                    <a:pt x="935971" y="227432"/>
                    <a:pt x="932223" y="223684"/>
                  </a:cubicBezTo>
                  <a:lnTo>
                    <a:pt x="713537" y="4999"/>
                  </a:lnTo>
                  <a:close/>
                  <a:moveTo>
                    <a:pt x="137460" y="962214"/>
                  </a:moveTo>
                  <a:cubicBezTo>
                    <a:pt x="137460" y="972210"/>
                    <a:pt x="128712" y="980958"/>
                    <a:pt x="118715" y="980958"/>
                  </a:cubicBezTo>
                  <a:cubicBezTo>
                    <a:pt x="108717" y="980958"/>
                    <a:pt x="99971" y="972210"/>
                    <a:pt x="99971" y="962214"/>
                  </a:cubicBezTo>
                  <a:lnTo>
                    <a:pt x="99971" y="943469"/>
                  </a:lnTo>
                  <a:cubicBezTo>
                    <a:pt x="99971" y="933473"/>
                    <a:pt x="108717" y="924725"/>
                    <a:pt x="118715" y="924725"/>
                  </a:cubicBezTo>
                  <a:cubicBezTo>
                    <a:pt x="128712" y="924725"/>
                    <a:pt x="137460" y="933473"/>
                    <a:pt x="137460" y="943469"/>
                  </a:cubicBezTo>
                  <a:lnTo>
                    <a:pt x="137460" y="962214"/>
                  </a:lnTo>
                  <a:close/>
                  <a:moveTo>
                    <a:pt x="137460" y="707289"/>
                  </a:moveTo>
                  <a:cubicBezTo>
                    <a:pt x="137460" y="717287"/>
                    <a:pt x="128712" y="726034"/>
                    <a:pt x="118715" y="726034"/>
                  </a:cubicBezTo>
                  <a:cubicBezTo>
                    <a:pt x="108717" y="726034"/>
                    <a:pt x="99971" y="717287"/>
                    <a:pt x="99971" y="707289"/>
                  </a:cubicBezTo>
                  <a:lnTo>
                    <a:pt x="99971" y="688545"/>
                  </a:lnTo>
                  <a:cubicBezTo>
                    <a:pt x="99971" y="678548"/>
                    <a:pt x="108717" y="669800"/>
                    <a:pt x="118715" y="669800"/>
                  </a:cubicBezTo>
                  <a:cubicBezTo>
                    <a:pt x="128712" y="669800"/>
                    <a:pt x="137460" y="678548"/>
                    <a:pt x="137460" y="688545"/>
                  </a:cubicBezTo>
                  <a:lnTo>
                    <a:pt x="137460" y="707289"/>
                  </a:lnTo>
                  <a:close/>
                  <a:moveTo>
                    <a:pt x="137460" y="452366"/>
                  </a:moveTo>
                  <a:cubicBezTo>
                    <a:pt x="137460" y="462362"/>
                    <a:pt x="128712" y="471110"/>
                    <a:pt x="118715" y="471110"/>
                  </a:cubicBezTo>
                  <a:cubicBezTo>
                    <a:pt x="108717" y="471110"/>
                    <a:pt x="99971" y="462362"/>
                    <a:pt x="99971" y="452366"/>
                  </a:cubicBezTo>
                  <a:lnTo>
                    <a:pt x="99971" y="433621"/>
                  </a:lnTo>
                  <a:cubicBezTo>
                    <a:pt x="99971" y="423624"/>
                    <a:pt x="108717" y="414877"/>
                    <a:pt x="118715" y="414877"/>
                  </a:cubicBezTo>
                  <a:cubicBezTo>
                    <a:pt x="128712" y="414877"/>
                    <a:pt x="137460" y="423624"/>
                    <a:pt x="137460" y="433621"/>
                  </a:cubicBezTo>
                  <a:lnTo>
                    <a:pt x="137460" y="452366"/>
                  </a:lnTo>
                  <a:close/>
                  <a:moveTo>
                    <a:pt x="809760" y="1115918"/>
                  </a:moveTo>
                  <a:lnTo>
                    <a:pt x="168700" y="1115918"/>
                  </a:lnTo>
                  <a:cubicBezTo>
                    <a:pt x="158702" y="1115918"/>
                    <a:pt x="149956" y="1107170"/>
                    <a:pt x="149956" y="1097173"/>
                  </a:cubicBezTo>
                  <a:cubicBezTo>
                    <a:pt x="149956" y="1087177"/>
                    <a:pt x="158702" y="1078429"/>
                    <a:pt x="168700" y="1078429"/>
                  </a:cubicBezTo>
                  <a:lnTo>
                    <a:pt x="809760" y="1078429"/>
                  </a:lnTo>
                  <a:cubicBezTo>
                    <a:pt x="819756" y="1078429"/>
                    <a:pt x="828504" y="1087177"/>
                    <a:pt x="828504" y="1097173"/>
                  </a:cubicBezTo>
                  <a:cubicBezTo>
                    <a:pt x="828504" y="1107170"/>
                    <a:pt x="819756" y="1115918"/>
                    <a:pt x="809760" y="1115918"/>
                  </a:cubicBezTo>
                  <a:close/>
                  <a:moveTo>
                    <a:pt x="149956" y="1022196"/>
                  </a:moveTo>
                  <a:cubicBezTo>
                    <a:pt x="149956" y="1012199"/>
                    <a:pt x="158702" y="1003451"/>
                    <a:pt x="168700" y="1003451"/>
                  </a:cubicBezTo>
                  <a:lnTo>
                    <a:pt x="683546" y="1003451"/>
                  </a:lnTo>
                  <a:cubicBezTo>
                    <a:pt x="693543" y="1003451"/>
                    <a:pt x="702291" y="1012199"/>
                    <a:pt x="702291" y="1022196"/>
                  </a:cubicBezTo>
                  <a:cubicBezTo>
                    <a:pt x="702291" y="1032193"/>
                    <a:pt x="693543" y="1040940"/>
                    <a:pt x="683546" y="1040940"/>
                  </a:cubicBezTo>
                  <a:lnTo>
                    <a:pt x="168700" y="1040940"/>
                  </a:lnTo>
                  <a:cubicBezTo>
                    <a:pt x="158702" y="1040940"/>
                    <a:pt x="149956" y="1032193"/>
                    <a:pt x="149956" y="1022196"/>
                  </a:cubicBezTo>
                  <a:close/>
                  <a:moveTo>
                    <a:pt x="809760" y="964712"/>
                  </a:moveTo>
                  <a:lnTo>
                    <a:pt x="168700" y="964712"/>
                  </a:lnTo>
                  <a:cubicBezTo>
                    <a:pt x="158702" y="964712"/>
                    <a:pt x="149956" y="955966"/>
                    <a:pt x="149956" y="945969"/>
                  </a:cubicBezTo>
                  <a:cubicBezTo>
                    <a:pt x="149956" y="935971"/>
                    <a:pt x="158702" y="927225"/>
                    <a:pt x="168700" y="927225"/>
                  </a:cubicBezTo>
                  <a:lnTo>
                    <a:pt x="809760" y="927225"/>
                  </a:lnTo>
                  <a:cubicBezTo>
                    <a:pt x="819756" y="927225"/>
                    <a:pt x="828504" y="935971"/>
                    <a:pt x="828504" y="945969"/>
                  </a:cubicBezTo>
                  <a:cubicBezTo>
                    <a:pt x="828504" y="955966"/>
                    <a:pt x="819756" y="964712"/>
                    <a:pt x="809760" y="964712"/>
                  </a:cubicBezTo>
                  <a:close/>
                  <a:moveTo>
                    <a:pt x="809760" y="860993"/>
                  </a:moveTo>
                  <a:lnTo>
                    <a:pt x="168700" y="860993"/>
                  </a:lnTo>
                  <a:cubicBezTo>
                    <a:pt x="158702" y="860993"/>
                    <a:pt x="149956" y="852247"/>
                    <a:pt x="149956" y="842249"/>
                  </a:cubicBezTo>
                  <a:cubicBezTo>
                    <a:pt x="149956" y="832252"/>
                    <a:pt x="158702" y="823504"/>
                    <a:pt x="168700" y="823504"/>
                  </a:cubicBezTo>
                  <a:lnTo>
                    <a:pt x="809760" y="823504"/>
                  </a:lnTo>
                  <a:cubicBezTo>
                    <a:pt x="819756" y="823504"/>
                    <a:pt x="828504" y="832252"/>
                    <a:pt x="828504" y="842249"/>
                  </a:cubicBezTo>
                  <a:cubicBezTo>
                    <a:pt x="828504" y="852247"/>
                    <a:pt x="819756" y="860993"/>
                    <a:pt x="809760" y="860993"/>
                  </a:cubicBezTo>
                  <a:close/>
                  <a:moveTo>
                    <a:pt x="809760" y="786017"/>
                  </a:moveTo>
                  <a:lnTo>
                    <a:pt x="168700" y="786017"/>
                  </a:lnTo>
                  <a:cubicBezTo>
                    <a:pt x="158702" y="786017"/>
                    <a:pt x="149956" y="777269"/>
                    <a:pt x="149956" y="767272"/>
                  </a:cubicBezTo>
                  <a:cubicBezTo>
                    <a:pt x="149956" y="757274"/>
                    <a:pt x="158702" y="748528"/>
                    <a:pt x="168700" y="748528"/>
                  </a:cubicBezTo>
                  <a:lnTo>
                    <a:pt x="809760" y="748528"/>
                  </a:lnTo>
                  <a:cubicBezTo>
                    <a:pt x="819756" y="748528"/>
                    <a:pt x="828504" y="757274"/>
                    <a:pt x="828504" y="767272"/>
                  </a:cubicBezTo>
                  <a:cubicBezTo>
                    <a:pt x="828504" y="777269"/>
                    <a:pt x="819756" y="786017"/>
                    <a:pt x="809760" y="786017"/>
                  </a:cubicBezTo>
                  <a:close/>
                  <a:moveTo>
                    <a:pt x="809760" y="709789"/>
                  </a:moveTo>
                  <a:lnTo>
                    <a:pt x="168700" y="709789"/>
                  </a:lnTo>
                  <a:cubicBezTo>
                    <a:pt x="158702" y="709789"/>
                    <a:pt x="149956" y="701041"/>
                    <a:pt x="149956" y="691045"/>
                  </a:cubicBezTo>
                  <a:cubicBezTo>
                    <a:pt x="149956" y="681048"/>
                    <a:pt x="158702" y="672300"/>
                    <a:pt x="168700" y="672300"/>
                  </a:cubicBezTo>
                  <a:lnTo>
                    <a:pt x="809760" y="672300"/>
                  </a:lnTo>
                  <a:cubicBezTo>
                    <a:pt x="819756" y="672300"/>
                    <a:pt x="828504" y="681048"/>
                    <a:pt x="828504" y="691045"/>
                  </a:cubicBezTo>
                  <a:cubicBezTo>
                    <a:pt x="828504" y="701041"/>
                    <a:pt x="819756" y="709789"/>
                    <a:pt x="809760" y="709789"/>
                  </a:cubicBezTo>
                  <a:close/>
                  <a:moveTo>
                    <a:pt x="149956" y="584826"/>
                  </a:moveTo>
                  <a:cubicBezTo>
                    <a:pt x="149956" y="574829"/>
                    <a:pt x="158702" y="566081"/>
                    <a:pt x="168700" y="566081"/>
                  </a:cubicBezTo>
                  <a:lnTo>
                    <a:pt x="571080" y="566081"/>
                  </a:lnTo>
                  <a:cubicBezTo>
                    <a:pt x="581077" y="566081"/>
                    <a:pt x="589824" y="574829"/>
                    <a:pt x="589824" y="584826"/>
                  </a:cubicBezTo>
                  <a:cubicBezTo>
                    <a:pt x="589824" y="594824"/>
                    <a:pt x="581077" y="603570"/>
                    <a:pt x="571080" y="603570"/>
                  </a:cubicBezTo>
                  <a:lnTo>
                    <a:pt x="168700" y="603570"/>
                  </a:lnTo>
                  <a:cubicBezTo>
                    <a:pt x="158702" y="603570"/>
                    <a:pt x="149956" y="594824"/>
                    <a:pt x="149956" y="584826"/>
                  </a:cubicBezTo>
                  <a:close/>
                  <a:moveTo>
                    <a:pt x="809760" y="527342"/>
                  </a:moveTo>
                  <a:lnTo>
                    <a:pt x="168700" y="527342"/>
                  </a:lnTo>
                  <a:cubicBezTo>
                    <a:pt x="158702" y="527342"/>
                    <a:pt x="149956" y="518596"/>
                    <a:pt x="149956" y="508598"/>
                  </a:cubicBezTo>
                  <a:cubicBezTo>
                    <a:pt x="149956" y="498601"/>
                    <a:pt x="158702" y="489855"/>
                    <a:pt x="168700" y="489855"/>
                  </a:cubicBezTo>
                  <a:lnTo>
                    <a:pt x="809760" y="489855"/>
                  </a:lnTo>
                  <a:cubicBezTo>
                    <a:pt x="819756" y="489855"/>
                    <a:pt x="828504" y="498601"/>
                    <a:pt x="828504" y="508598"/>
                  </a:cubicBezTo>
                  <a:cubicBezTo>
                    <a:pt x="828504" y="518596"/>
                    <a:pt x="819756" y="527342"/>
                    <a:pt x="809760" y="527342"/>
                  </a:cubicBezTo>
                  <a:close/>
                  <a:moveTo>
                    <a:pt x="809760" y="451116"/>
                  </a:moveTo>
                  <a:lnTo>
                    <a:pt x="168700" y="451116"/>
                  </a:lnTo>
                  <a:cubicBezTo>
                    <a:pt x="158702" y="451116"/>
                    <a:pt x="149956" y="442368"/>
                    <a:pt x="149956" y="432372"/>
                  </a:cubicBezTo>
                  <a:cubicBezTo>
                    <a:pt x="149956" y="422375"/>
                    <a:pt x="158702" y="413627"/>
                    <a:pt x="168700" y="413627"/>
                  </a:cubicBezTo>
                  <a:lnTo>
                    <a:pt x="809760" y="413627"/>
                  </a:lnTo>
                  <a:cubicBezTo>
                    <a:pt x="819756" y="413627"/>
                    <a:pt x="828504" y="422375"/>
                    <a:pt x="828504" y="432372"/>
                  </a:cubicBezTo>
                  <a:cubicBezTo>
                    <a:pt x="828504" y="443618"/>
                    <a:pt x="819756" y="451116"/>
                    <a:pt x="809760" y="451116"/>
                  </a:cubicBezTo>
                  <a:close/>
                  <a:moveTo>
                    <a:pt x="719785" y="217436"/>
                  </a:moveTo>
                  <a:lnTo>
                    <a:pt x="719785" y="62481"/>
                  </a:lnTo>
                  <a:lnTo>
                    <a:pt x="874739" y="217436"/>
                  </a:lnTo>
                  <a:lnTo>
                    <a:pt x="719785" y="217436"/>
                  </a:lnTo>
                  <a:close/>
                </a:path>
              </a:pathLst>
            </a:custGeom>
            <a:grpFill/>
            <a:ln w="143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624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A756E50-9912-9BB5-1BDA-9AFA1A176D50}"/>
              </a:ext>
            </a:extLst>
          </p:cNvPr>
          <p:cNvGrpSpPr/>
          <p:nvPr/>
        </p:nvGrpSpPr>
        <p:grpSpPr>
          <a:xfrm>
            <a:off x="924758" y="248788"/>
            <a:ext cx="10342485" cy="6360425"/>
            <a:chOff x="924758" y="348745"/>
            <a:chExt cx="10342485" cy="636042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F06CD-6526-FC71-DCA4-C8D8ADFE6B44}"/>
                </a:ext>
              </a:extLst>
            </p:cNvPr>
            <p:cNvGrpSpPr/>
            <p:nvPr/>
          </p:nvGrpSpPr>
          <p:grpSpPr>
            <a:xfrm>
              <a:off x="2060068" y="348745"/>
              <a:ext cx="8071864" cy="1800000"/>
              <a:chOff x="2060068" y="2513211"/>
              <a:chExt cx="8071864" cy="180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B1E27-70B8-0EE3-28B0-19131A8F179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0068" y="2513211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17B8A58-8AE5-32E3-ABE5-2593339E71B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378" y="2513211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464A97-A649-361E-0C8D-88642214739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932" y="2513211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F974175-CBC0-0964-9E45-AEC902ED59F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5999" y="2513211"/>
                <a:ext cx="1260000" cy="1800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A542D3-297F-5683-CB12-9CFE0DB88C3E}"/>
                </a:ext>
              </a:extLst>
            </p:cNvPr>
            <p:cNvGrpSpPr/>
            <p:nvPr/>
          </p:nvGrpSpPr>
          <p:grpSpPr>
            <a:xfrm>
              <a:off x="3226551" y="4909170"/>
              <a:ext cx="5738898" cy="1800000"/>
              <a:chOff x="3320068" y="348745"/>
              <a:chExt cx="5738898" cy="1800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92E146B-9586-2522-EFF8-8EA53BD3E8B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5999" y="348745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7E48E59-F26F-C53B-67E1-E1E39D496AB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0068" y="348745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0D9D8D4-D96E-E677-904C-A54F3B33ED1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8966" y="348745"/>
                <a:ext cx="1260000" cy="1800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7B6D3F-6886-FA2C-C54D-3489169FFCBB}"/>
                </a:ext>
              </a:extLst>
            </p:cNvPr>
            <p:cNvGrpSpPr/>
            <p:nvPr/>
          </p:nvGrpSpPr>
          <p:grpSpPr>
            <a:xfrm>
              <a:off x="924758" y="2628958"/>
              <a:ext cx="10342485" cy="1800000"/>
              <a:chOff x="-220843" y="2559383"/>
              <a:chExt cx="10342485" cy="18000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FC214E8-620A-8441-7B14-26C3BEE079D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0843" y="2559383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6866D96-E32B-9E37-0F24-11EF23FF5D2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399" y="2559383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A55D4B7-E476-C261-3F95-6D3EC75D19E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9778" y="2559383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0EEDF7E-04ED-2E76-B550-F491B35D694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1020" y="2559383"/>
                <a:ext cx="1260000" cy="18000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DFA27C-A0B2-18CD-5C6F-C9D0A58C8B6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1642" y="2559383"/>
                <a:ext cx="126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93132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E1C3FD-BB5A-BF48-2FFB-D33A872D1881}"/>
              </a:ext>
            </a:extLst>
          </p:cNvPr>
          <p:cNvSpPr/>
          <p:nvPr/>
        </p:nvSpPr>
        <p:spPr>
          <a:xfrm>
            <a:off x="1298713" y="2016043"/>
            <a:ext cx="9594574" cy="186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projetos</a:t>
            </a:r>
            <a:r>
              <a:rPr kumimoji="0" lang="pt-BR" sz="5000" b="0" i="0" u="none" strike="noStrike" kern="1200" cap="small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.r</a:t>
            </a:r>
            <a:endParaRPr kumimoji="0" lang="pt-BR" sz="2500" b="0" i="0" u="none" strike="noStrike" kern="1200" cap="small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SemiExt" panose="020B0505030403020204" pitchFamily="34" charset="0"/>
              <a:ea typeface="Ryo Gothic PlusN H" panose="020B0900000000000000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8A5E2-DDF6-A2E6-E74F-9F1ED5E8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4227388"/>
            <a:ext cx="1800000" cy="1654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2220A-8728-8D81-DEE6-1E2D521F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15" y="4448927"/>
            <a:ext cx="1800000" cy="1385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16CC7-C22F-4D0C-76A5-DC144A8A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20385" y="4415008"/>
            <a:ext cx="1800000" cy="12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8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681E3-7BCD-0E69-DCEE-7C2E6FD8E3B2}"/>
              </a:ext>
            </a:extLst>
          </p:cNvPr>
          <p:cNvSpPr/>
          <p:nvPr/>
        </p:nvSpPr>
        <p:spPr>
          <a:xfrm>
            <a:off x="696000" y="0"/>
            <a:ext cx="1080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small" spc="0" normalizeH="0" baseline="0" noProof="0" dirty="0">
                <a:ln>
                  <a:noFill/>
                </a:ln>
                <a:solidFill>
                  <a:srgbClr val="000D1A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tipos de arquivos do 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815FB-E400-20CC-E86F-31B3DDB2008A}"/>
              </a:ext>
            </a:extLst>
          </p:cNvPr>
          <p:cNvSpPr/>
          <p:nvPr/>
        </p:nvSpPr>
        <p:spPr>
          <a:xfrm>
            <a:off x="2403836" y="5703215"/>
            <a:ext cx="8295588" cy="4620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0CF84-BF1B-41BB-925A-5FB9E2B652B0}"/>
              </a:ext>
            </a:extLst>
          </p:cNvPr>
          <p:cNvSpPr/>
          <p:nvPr/>
        </p:nvSpPr>
        <p:spPr>
          <a:xfrm>
            <a:off x="696000" y="1290320"/>
            <a:ext cx="10800000" cy="5284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Projeto 1: regressão linear simples e múltipla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Projeto 2: anova de duas vias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cap="small" dirty="0">
                <a:solidFill>
                  <a:srgbClr val="000D1A"/>
                </a:solidFill>
                <a:latin typeface="Myriad Pro SemiExt" panose="020B0505030403020204" pitchFamily="34" charset="0"/>
              </a:rPr>
              <a:t>	</a:t>
            </a: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Organização dos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Exploração dos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Construção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Seleção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Teste dos pressupostos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Figuras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0D1A"/>
                </a:solidFill>
                <a:latin typeface="Myriad Pro SemiExt" panose="020B0505030403020204" pitchFamily="34" charset="0"/>
              </a:rPr>
              <a:t>	Tabelas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000D1A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89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D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59806-1A12-808C-CA57-F1F3D7A0A2EE}"/>
              </a:ext>
            </a:extLst>
          </p:cNvPr>
          <p:cNvSpPr txBox="1"/>
          <p:nvPr/>
        </p:nvSpPr>
        <p:spPr>
          <a:xfrm>
            <a:off x="2038547" y="2084271"/>
            <a:ext cx="60944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60093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"R is my secret weapon for making sense of data."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8E5D3-80EC-BC26-9E5C-A968CEBFC85D}"/>
              </a:ext>
            </a:extLst>
          </p:cNvPr>
          <p:cNvSpPr/>
          <p:nvPr/>
        </p:nvSpPr>
        <p:spPr>
          <a:xfrm>
            <a:off x="5850191" y="6526695"/>
            <a:ext cx="3067617" cy="405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cap="small" dirty="0">
                <a:solidFill>
                  <a:srgbClr val="0189B9"/>
                </a:solidFill>
                <a:latin typeface="Myriad Pro SemiExt" panose="020B0505030403020204" pitchFamily="34" charset="0"/>
              </a:rPr>
              <a:t>Hadley Alexander Wickham</a:t>
            </a: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algn="ctr">
              <a:spcBef>
                <a:spcPts val="1800"/>
              </a:spcBef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131126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131126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131126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small" spc="0" normalizeH="0" baseline="0" noProof="0" dirty="0">
                <a:ln>
                  <a:noFill/>
                </a:ln>
                <a:solidFill>
                  <a:srgbClr val="131126"/>
                </a:solidFill>
                <a:effectLst/>
                <a:uLnTx/>
                <a:uFillTx/>
                <a:latin typeface="Myriad Pro SemiExt" panose="020B0505030403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small" spc="0" normalizeH="0" baseline="0" noProof="0" dirty="0">
              <a:ln>
                <a:noFill/>
              </a:ln>
              <a:solidFill>
                <a:srgbClr val="131126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small" spc="0" normalizeH="0" baseline="0" noProof="0" dirty="0">
              <a:ln>
                <a:noFill/>
              </a:ln>
              <a:solidFill>
                <a:srgbClr val="0189B9"/>
              </a:solidFill>
              <a:effectLst/>
              <a:uLnTx/>
              <a:uFillTx/>
              <a:latin typeface="Myriad Pro SemiExt" panose="020B0505030403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BE04A-E354-0EA8-47E5-00FA82643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13"/>
          <a:stretch/>
        </p:blipFill>
        <p:spPr>
          <a:xfrm>
            <a:off x="8818845" y="2745991"/>
            <a:ext cx="3360000" cy="4112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DAE27F-4B5E-9CBA-FB07-DA54F2250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47" y="4909759"/>
            <a:ext cx="1321904" cy="15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A8361-71B3-3005-727E-C7DEFCC6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8466" y="3711982"/>
            <a:ext cx="4763826" cy="317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18138-1EE4-131E-6E90-9999371DD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467"/>
          <a:stretch/>
        </p:blipFill>
        <p:spPr>
          <a:xfrm>
            <a:off x="1" y="3711982"/>
            <a:ext cx="3495554" cy="31758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7BCABC-AA34-095A-B238-B656DF902D68}"/>
              </a:ext>
            </a:extLst>
          </p:cNvPr>
          <p:cNvSpPr/>
          <p:nvPr/>
        </p:nvSpPr>
        <p:spPr>
          <a:xfrm>
            <a:off x="10392000" y="631800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GEORGE ROSS IHAKA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0D651-0482-0C22-37BC-30A6EB5E2224}"/>
              </a:ext>
            </a:extLst>
          </p:cNvPr>
          <p:cNvSpPr/>
          <p:nvPr/>
        </p:nvSpPr>
        <p:spPr>
          <a:xfrm>
            <a:off x="7715" y="6347866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ROBERT CLIFFORD GENTLEMAN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269A463-2296-5423-CAC3-096A9FA1D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67" y="916438"/>
            <a:ext cx="2097874" cy="998080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20B54E-4020-B205-45B1-5FD910C2652D}"/>
              </a:ext>
            </a:extLst>
          </p:cNvPr>
          <p:cNvSpPr/>
          <p:nvPr/>
        </p:nvSpPr>
        <p:spPr>
          <a:xfrm>
            <a:off x="642071" y="1971606"/>
            <a:ext cx="3227465" cy="42205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Linguagem S </a:t>
            </a:r>
          </a:p>
        </p:txBody>
      </p:sp>
    </p:spTree>
    <p:extLst>
      <p:ext uri="{BB962C8B-B14F-4D97-AF65-F5344CB8AC3E}">
        <p14:creationId xmlns:p14="http://schemas.microsoft.com/office/powerpoint/2010/main" val="369151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CC982DF-6A74-A3D1-13A9-F66DE539C78D}"/>
              </a:ext>
            </a:extLst>
          </p:cNvPr>
          <p:cNvGrpSpPr/>
          <p:nvPr/>
        </p:nvGrpSpPr>
        <p:grpSpPr>
          <a:xfrm>
            <a:off x="3861261" y="824045"/>
            <a:ext cx="3319603" cy="3388947"/>
            <a:chOff x="4972431" y="1553069"/>
            <a:chExt cx="3319603" cy="338894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4BBD41-5256-D11B-4517-A391D0FA98FC}"/>
                </a:ext>
              </a:extLst>
            </p:cNvPr>
            <p:cNvSpPr/>
            <p:nvPr/>
          </p:nvSpPr>
          <p:spPr>
            <a:xfrm>
              <a:off x="5197393" y="4782365"/>
              <a:ext cx="9978" cy="9978"/>
            </a:xfrm>
            <a:custGeom>
              <a:avLst/>
              <a:gdLst>
                <a:gd name="connsiteX0" fmla="*/ 7257 w 9978"/>
                <a:gd name="connsiteY0" fmla="*/ 0 h 9978"/>
                <a:gd name="connsiteX1" fmla="*/ 0 w 9978"/>
                <a:gd name="connsiteY1" fmla="*/ 0 h 9978"/>
                <a:gd name="connsiteX2" fmla="*/ 0 w 9978"/>
                <a:gd name="connsiteY2" fmla="*/ 7257 h 9978"/>
                <a:gd name="connsiteX3" fmla="*/ 7257 w 9978"/>
                <a:gd name="connsiteY3" fmla="*/ 7257 h 9978"/>
                <a:gd name="connsiteX4" fmla="*/ 7257 w 9978"/>
                <a:gd name="connsiteY4" fmla="*/ 0 h 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" h="9978">
                  <a:moveTo>
                    <a:pt x="7257" y="0"/>
                  </a:moveTo>
                  <a:cubicBezTo>
                    <a:pt x="3628" y="0"/>
                    <a:pt x="3628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0" y="10885"/>
                    <a:pt x="7257" y="10885"/>
                    <a:pt x="7257" y="7257"/>
                  </a:cubicBezTo>
                  <a:cubicBezTo>
                    <a:pt x="10885" y="3628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03D35F6-E58D-FF55-0852-9C0333084CCE}"/>
                </a:ext>
              </a:extLst>
            </p:cNvPr>
            <p:cNvSpPr/>
            <p:nvPr/>
          </p:nvSpPr>
          <p:spPr>
            <a:xfrm>
              <a:off x="5176868" y="4764846"/>
              <a:ext cx="126490" cy="166284"/>
            </a:xfrm>
            <a:custGeom>
              <a:avLst/>
              <a:gdLst>
                <a:gd name="connsiteX0" fmla="*/ 35039 w 126490"/>
                <a:gd name="connsiteY0" fmla="*/ 68317 h 166284"/>
                <a:gd name="connsiteX1" fmla="*/ 45924 w 126490"/>
                <a:gd name="connsiteY1" fmla="*/ 61061 h 166284"/>
                <a:gd name="connsiteX2" fmla="*/ 38668 w 126490"/>
                <a:gd name="connsiteY2" fmla="*/ 10263 h 166284"/>
                <a:gd name="connsiteX3" fmla="*/ 74952 w 126490"/>
                <a:gd name="connsiteY3" fmla="*/ 3006 h 166284"/>
                <a:gd name="connsiteX4" fmla="*/ 85837 w 126490"/>
                <a:gd name="connsiteY4" fmla="*/ 13891 h 166284"/>
                <a:gd name="connsiteX5" fmla="*/ 114864 w 126490"/>
                <a:gd name="connsiteY5" fmla="*/ 42919 h 166284"/>
                <a:gd name="connsiteX6" fmla="*/ 96722 w 126490"/>
                <a:gd name="connsiteY6" fmla="*/ 57432 h 166284"/>
                <a:gd name="connsiteX7" fmla="*/ 118493 w 126490"/>
                <a:gd name="connsiteY7" fmla="*/ 75574 h 166284"/>
                <a:gd name="connsiteX8" fmla="*/ 125750 w 126490"/>
                <a:gd name="connsiteY8" fmla="*/ 82831 h 166284"/>
                <a:gd name="connsiteX9" fmla="*/ 118493 w 126490"/>
                <a:gd name="connsiteY9" fmla="*/ 108230 h 166284"/>
                <a:gd name="connsiteX10" fmla="*/ 71323 w 126490"/>
                <a:gd name="connsiteY10" fmla="*/ 126372 h 166284"/>
                <a:gd name="connsiteX11" fmla="*/ 60438 w 126490"/>
                <a:gd name="connsiteY11" fmla="*/ 130001 h 166284"/>
                <a:gd name="connsiteX12" fmla="*/ 42296 w 126490"/>
                <a:gd name="connsiteY12" fmla="*/ 130001 h 166284"/>
                <a:gd name="connsiteX13" fmla="*/ 27782 w 126490"/>
                <a:gd name="connsiteY13" fmla="*/ 137257 h 166284"/>
                <a:gd name="connsiteX14" fmla="*/ 27782 w 126490"/>
                <a:gd name="connsiteY14" fmla="*/ 144514 h 166284"/>
                <a:gd name="connsiteX15" fmla="*/ 9640 w 126490"/>
                <a:gd name="connsiteY15" fmla="*/ 166285 h 166284"/>
                <a:gd name="connsiteX16" fmla="*/ 6012 w 126490"/>
                <a:gd name="connsiteY16" fmla="*/ 166285 h 166284"/>
                <a:gd name="connsiteX17" fmla="*/ 2383 w 126490"/>
                <a:gd name="connsiteY17" fmla="*/ 162657 h 166284"/>
                <a:gd name="connsiteX18" fmla="*/ 6012 w 126490"/>
                <a:gd name="connsiteY18" fmla="*/ 133629 h 166284"/>
                <a:gd name="connsiteX19" fmla="*/ 16897 w 126490"/>
                <a:gd name="connsiteY19" fmla="*/ 130001 h 166284"/>
                <a:gd name="connsiteX20" fmla="*/ 20525 w 126490"/>
                <a:gd name="connsiteY20" fmla="*/ 104602 h 166284"/>
                <a:gd name="connsiteX21" fmla="*/ 38668 w 126490"/>
                <a:gd name="connsiteY21" fmla="*/ 93717 h 166284"/>
                <a:gd name="connsiteX22" fmla="*/ 35039 w 126490"/>
                <a:gd name="connsiteY22" fmla="*/ 68317 h 1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490" h="166284">
                  <a:moveTo>
                    <a:pt x="35039" y="68317"/>
                  </a:moveTo>
                  <a:cubicBezTo>
                    <a:pt x="38668" y="71946"/>
                    <a:pt x="45924" y="64689"/>
                    <a:pt x="45924" y="61061"/>
                  </a:cubicBezTo>
                  <a:cubicBezTo>
                    <a:pt x="49553" y="42919"/>
                    <a:pt x="31411" y="24776"/>
                    <a:pt x="38668" y="10263"/>
                  </a:cubicBezTo>
                  <a:cubicBezTo>
                    <a:pt x="49553" y="3006"/>
                    <a:pt x="64067" y="-4251"/>
                    <a:pt x="74952" y="3006"/>
                  </a:cubicBezTo>
                  <a:cubicBezTo>
                    <a:pt x="78580" y="6634"/>
                    <a:pt x="82209" y="10263"/>
                    <a:pt x="85837" y="13891"/>
                  </a:cubicBezTo>
                  <a:cubicBezTo>
                    <a:pt x="93094" y="24776"/>
                    <a:pt x="103979" y="35662"/>
                    <a:pt x="114864" y="42919"/>
                  </a:cubicBezTo>
                  <a:cubicBezTo>
                    <a:pt x="107608" y="46547"/>
                    <a:pt x="103979" y="50175"/>
                    <a:pt x="96722" y="57432"/>
                  </a:cubicBezTo>
                  <a:cubicBezTo>
                    <a:pt x="103979" y="64689"/>
                    <a:pt x="111236" y="68317"/>
                    <a:pt x="118493" y="75574"/>
                  </a:cubicBezTo>
                  <a:cubicBezTo>
                    <a:pt x="122121" y="75574"/>
                    <a:pt x="122121" y="79203"/>
                    <a:pt x="125750" y="82831"/>
                  </a:cubicBezTo>
                  <a:cubicBezTo>
                    <a:pt x="129378" y="90088"/>
                    <a:pt x="118493" y="97345"/>
                    <a:pt x="118493" y="108230"/>
                  </a:cubicBezTo>
                  <a:cubicBezTo>
                    <a:pt x="100351" y="108230"/>
                    <a:pt x="85837" y="115487"/>
                    <a:pt x="71323" y="126372"/>
                  </a:cubicBezTo>
                  <a:cubicBezTo>
                    <a:pt x="67695" y="130001"/>
                    <a:pt x="64067" y="130001"/>
                    <a:pt x="60438" y="130001"/>
                  </a:cubicBezTo>
                  <a:cubicBezTo>
                    <a:pt x="53181" y="130001"/>
                    <a:pt x="49553" y="130001"/>
                    <a:pt x="42296" y="130001"/>
                  </a:cubicBezTo>
                  <a:cubicBezTo>
                    <a:pt x="35039" y="130001"/>
                    <a:pt x="27782" y="130001"/>
                    <a:pt x="27782" y="137257"/>
                  </a:cubicBezTo>
                  <a:cubicBezTo>
                    <a:pt x="27782" y="140886"/>
                    <a:pt x="27782" y="140886"/>
                    <a:pt x="27782" y="144514"/>
                  </a:cubicBezTo>
                  <a:cubicBezTo>
                    <a:pt x="27782" y="155400"/>
                    <a:pt x="16897" y="162657"/>
                    <a:pt x="9640" y="166285"/>
                  </a:cubicBezTo>
                  <a:cubicBezTo>
                    <a:pt x="9640" y="166285"/>
                    <a:pt x="6012" y="166285"/>
                    <a:pt x="6012" y="166285"/>
                  </a:cubicBezTo>
                  <a:cubicBezTo>
                    <a:pt x="6012" y="166285"/>
                    <a:pt x="2383" y="166285"/>
                    <a:pt x="2383" y="162657"/>
                  </a:cubicBezTo>
                  <a:cubicBezTo>
                    <a:pt x="-1245" y="151771"/>
                    <a:pt x="-1245" y="137257"/>
                    <a:pt x="6012" y="133629"/>
                  </a:cubicBezTo>
                  <a:cubicBezTo>
                    <a:pt x="9640" y="130001"/>
                    <a:pt x="13269" y="130001"/>
                    <a:pt x="16897" y="130001"/>
                  </a:cubicBezTo>
                  <a:cubicBezTo>
                    <a:pt x="24154" y="122744"/>
                    <a:pt x="16897" y="111859"/>
                    <a:pt x="20525" y="104602"/>
                  </a:cubicBezTo>
                  <a:cubicBezTo>
                    <a:pt x="24154" y="97345"/>
                    <a:pt x="31411" y="93717"/>
                    <a:pt x="38668" y="93717"/>
                  </a:cubicBezTo>
                  <a:cubicBezTo>
                    <a:pt x="38668" y="86460"/>
                    <a:pt x="38668" y="75574"/>
                    <a:pt x="35039" y="68317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A8D6E8-A425-6626-E30C-A4D02891B63C}"/>
                </a:ext>
              </a:extLst>
            </p:cNvPr>
            <p:cNvSpPr/>
            <p:nvPr/>
          </p:nvSpPr>
          <p:spPr>
            <a:xfrm>
              <a:off x="5349787" y="4771480"/>
              <a:ext cx="12388" cy="10885"/>
            </a:xfrm>
            <a:custGeom>
              <a:avLst/>
              <a:gdLst>
                <a:gd name="connsiteX0" fmla="*/ 7257 w 12388"/>
                <a:gd name="connsiteY0" fmla="*/ 0 h 10885"/>
                <a:gd name="connsiteX1" fmla="*/ 0 w 12388"/>
                <a:gd name="connsiteY1" fmla="*/ 3628 h 10885"/>
                <a:gd name="connsiteX2" fmla="*/ 10885 w 12388"/>
                <a:gd name="connsiteY2" fmla="*/ 10885 h 10885"/>
                <a:gd name="connsiteX3" fmla="*/ 7257 w 12388"/>
                <a:gd name="connsiteY3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8" h="10885">
                  <a:moveTo>
                    <a:pt x="7257" y="0"/>
                  </a:moveTo>
                  <a:cubicBezTo>
                    <a:pt x="3628" y="0"/>
                    <a:pt x="0" y="3628"/>
                    <a:pt x="0" y="3628"/>
                  </a:cubicBezTo>
                  <a:cubicBezTo>
                    <a:pt x="3628" y="7257"/>
                    <a:pt x="7257" y="7257"/>
                    <a:pt x="10885" y="10885"/>
                  </a:cubicBezTo>
                  <a:cubicBezTo>
                    <a:pt x="14514" y="7257"/>
                    <a:pt x="10885" y="3628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FD7EDA0-57D7-6909-8343-E45512B5C5F0}"/>
                </a:ext>
              </a:extLst>
            </p:cNvPr>
            <p:cNvSpPr/>
            <p:nvPr/>
          </p:nvSpPr>
          <p:spPr>
            <a:xfrm>
              <a:off x="6597057" y="2225235"/>
              <a:ext cx="40819" cy="29109"/>
            </a:xfrm>
            <a:custGeom>
              <a:avLst/>
              <a:gdLst>
                <a:gd name="connsiteX0" fmla="*/ 907 w 40819"/>
                <a:gd name="connsiteY0" fmla="*/ 6350 h 29109"/>
                <a:gd name="connsiteX1" fmla="*/ 26306 w 40819"/>
                <a:gd name="connsiteY1" fmla="*/ 9978 h 29109"/>
                <a:gd name="connsiteX2" fmla="*/ 33563 w 40819"/>
                <a:gd name="connsiteY2" fmla="*/ 2721 h 29109"/>
                <a:gd name="connsiteX3" fmla="*/ 40820 w 40819"/>
                <a:gd name="connsiteY3" fmla="*/ 2721 h 29109"/>
                <a:gd name="connsiteX4" fmla="*/ 37191 w 40819"/>
                <a:gd name="connsiteY4" fmla="*/ 24492 h 29109"/>
                <a:gd name="connsiteX5" fmla="*/ 33563 w 40819"/>
                <a:gd name="connsiteY5" fmla="*/ 28120 h 29109"/>
                <a:gd name="connsiteX6" fmla="*/ 19049 w 40819"/>
                <a:gd name="connsiteY6" fmla="*/ 20863 h 29109"/>
                <a:gd name="connsiteX7" fmla="*/ 4535 w 40819"/>
                <a:gd name="connsiteY7" fmla="*/ 17235 h 29109"/>
                <a:gd name="connsiteX8" fmla="*/ 907 w 40819"/>
                <a:gd name="connsiteY8" fmla="*/ 6350 h 2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9" h="29109">
                  <a:moveTo>
                    <a:pt x="907" y="6350"/>
                  </a:moveTo>
                  <a:cubicBezTo>
                    <a:pt x="8164" y="6350"/>
                    <a:pt x="19049" y="13607"/>
                    <a:pt x="26306" y="9978"/>
                  </a:cubicBezTo>
                  <a:cubicBezTo>
                    <a:pt x="29934" y="9978"/>
                    <a:pt x="29934" y="6350"/>
                    <a:pt x="33563" y="2721"/>
                  </a:cubicBezTo>
                  <a:cubicBezTo>
                    <a:pt x="37191" y="-907"/>
                    <a:pt x="40820" y="-907"/>
                    <a:pt x="40820" y="2721"/>
                  </a:cubicBezTo>
                  <a:cubicBezTo>
                    <a:pt x="40820" y="9978"/>
                    <a:pt x="40820" y="17235"/>
                    <a:pt x="37191" y="24492"/>
                  </a:cubicBezTo>
                  <a:cubicBezTo>
                    <a:pt x="37191" y="24492"/>
                    <a:pt x="33563" y="28120"/>
                    <a:pt x="33563" y="28120"/>
                  </a:cubicBezTo>
                  <a:cubicBezTo>
                    <a:pt x="29934" y="31749"/>
                    <a:pt x="22678" y="24492"/>
                    <a:pt x="19049" y="20863"/>
                  </a:cubicBezTo>
                  <a:cubicBezTo>
                    <a:pt x="15421" y="17235"/>
                    <a:pt x="11792" y="17235"/>
                    <a:pt x="4535" y="17235"/>
                  </a:cubicBezTo>
                  <a:cubicBezTo>
                    <a:pt x="-2721" y="17235"/>
                    <a:pt x="907" y="9978"/>
                    <a:pt x="907" y="635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BCA461-6D5D-4711-75F9-1A40127C2995}"/>
                </a:ext>
              </a:extLst>
            </p:cNvPr>
            <p:cNvSpPr/>
            <p:nvPr/>
          </p:nvSpPr>
          <p:spPr>
            <a:xfrm>
              <a:off x="6568937" y="2224328"/>
              <a:ext cx="10885" cy="10885"/>
            </a:xfrm>
            <a:custGeom>
              <a:avLst/>
              <a:gdLst>
                <a:gd name="connsiteX0" fmla="*/ 7257 w 10885"/>
                <a:gd name="connsiteY0" fmla="*/ 0 h 10885"/>
                <a:gd name="connsiteX1" fmla="*/ 0 w 10885"/>
                <a:gd name="connsiteY1" fmla="*/ 7257 h 10885"/>
                <a:gd name="connsiteX2" fmla="*/ 3628 w 10885"/>
                <a:gd name="connsiteY2" fmla="*/ 10885 h 10885"/>
                <a:gd name="connsiteX3" fmla="*/ 10885 w 10885"/>
                <a:gd name="connsiteY3" fmla="*/ 0 h 10885"/>
                <a:gd name="connsiteX4" fmla="*/ 7257 w 10885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10885">
                  <a:moveTo>
                    <a:pt x="7257" y="0"/>
                  </a:moveTo>
                  <a:cubicBezTo>
                    <a:pt x="3628" y="0"/>
                    <a:pt x="0" y="3628"/>
                    <a:pt x="0" y="7257"/>
                  </a:cubicBezTo>
                  <a:cubicBezTo>
                    <a:pt x="0" y="7257"/>
                    <a:pt x="3628" y="10885"/>
                    <a:pt x="3628" y="10885"/>
                  </a:cubicBezTo>
                  <a:cubicBezTo>
                    <a:pt x="7257" y="7257"/>
                    <a:pt x="10885" y="3628"/>
                    <a:pt x="10885" y="0"/>
                  </a:cubicBezTo>
                  <a:cubicBezTo>
                    <a:pt x="10885" y="0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CE08C6-6A8D-DC43-5F0D-8AE503DAB370}"/>
                </a:ext>
              </a:extLst>
            </p:cNvPr>
            <p:cNvSpPr/>
            <p:nvPr/>
          </p:nvSpPr>
          <p:spPr>
            <a:xfrm>
              <a:off x="6567434" y="2133617"/>
              <a:ext cx="8759" cy="10885"/>
            </a:xfrm>
            <a:custGeom>
              <a:avLst/>
              <a:gdLst>
                <a:gd name="connsiteX0" fmla="*/ 5131 w 8759"/>
                <a:gd name="connsiteY0" fmla="*/ 0 h 10885"/>
                <a:gd name="connsiteX1" fmla="*/ 1503 w 8759"/>
                <a:gd name="connsiteY1" fmla="*/ 10885 h 10885"/>
                <a:gd name="connsiteX2" fmla="*/ 8760 w 8759"/>
                <a:gd name="connsiteY2" fmla="*/ 10885 h 10885"/>
                <a:gd name="connsiteX3" fmla="*/ 8760 w 8759"/>
                <a:gd name="connsiteY3" fmla="*/ 3628 h 10885"/>
                <a:gd name="connsiteX4" fmla="*/ 5131 w 8759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9" h="10885">
                  <a:moveTo>
                    <a:pt x="5131" y="0"/>
                  </a:moveTo>
                  <a:cubicBezTo>
                    <a:pt x="1503" y="0"/>
                    <a:pt x="-2126" y="7257"/>
                    <a:pt x="1503" y="10885"/>
                  </a:cubicBezTo>
                  <a:cubicBezTo>
                    <a:pt x="1503" y="10885"/>
                    <a:pt x="8760" y="10885"/>
                    <a:pt x="8760" y="10885"/>
                  </a:cubicBezTo>
                  <a:cubicBezTo>
                    <a:pt x="8760" y="10885"/>
                    <a:pt x="8760" y="7257"/>
                    <a:pt x="8760" y="3628"/>
                  </a:cubicBezTo>
                  <a:cubicBezTo>
                    <a:pt x="8760" y="3628"/>
                    <a:pt x="8760" y="0"/>
                    <a:pt x="5131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69FC08-BC07-D885-69A6-FCA9B286EF18}"/>
                </a:ext>
              </a:extLst>
            </p:cNvPr>
            <p:cNvSpPr/>
            <p:nvPr/>
          </p:nvSpPr>
          <p:spPr>
            <a:xfrm>
              <a:off x="6612478" y="2075562"/>
              <a:ext cx="18142" cy="16016"/>
            </a:xfrm>
            <a:custGeom>
              <a:avLst/>
              <a:gdLst>
                <a:gd name="connsiteX0" fmla="*/ 14514 w 18142"/>
                <a:gd name="connsiteY0" fmla="*/ 0 h 16016"/>
                <a:gd name="connsiteX1" fmla="*/ 0 w 18142"/>
                <a:gd name="connsiteY1" fmla="*/ 0 h 16016"/>
                <a:gd name="connsiteX2" fmla="*/ 0 w 18142"/>
                <a:gd name="connsiteY2" fmla="*/ 10885 h 16016"/>
                <a:gd name="connsiteX3" fmla="*/ 7257 w 18142"/>
                <a:gd name="connsiteY3" fmla="*/ 14514 h 16016"/>
                <a:gd name="connsiteX4" fmla="*/ 18142 w 18142"/>
                <a:gd name="connsiteY4" fmla="*/ 14514 h 16016"/>
                <a:gd name="connsiteX5" fmla="*/ 14514 w 18142"/>
                <a:gd name="connsiteY5" fmla="*/ 0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" h="16016">
                  <a:moveTo>
                    <a:pt x="14514" y="0"/>
                  </a:moveTo>
                  <a:cubicBezTo>
                    <a:pt x="10885" y="0"/>
                    <a:pt x="3628" y="0"/>
                    <a:pt x="0" y="0"/>
                  </a:cubicBezTo>
                  <a:cubicBezTo>
                    <a:pt x="0" y="3628"/>
                    <a:pt x="0" y="7257"/>
                    <a:pt x="0" y="10885"/>
                  </a:cubicBezTo>
                  <a:cubicBezTo>
                    <a:pt x="0" y="14514"/>
                    <a:pt x="3628" y="18142"/>
                    <a:pt x="7257" y="14514"/>
                  </a:cubicBezTo>
                  <a:cubicBezTo>
                    <a:pt x="10885" y="14514"/>
                    <a:pt x="14514" y="14514"/>
                    <a:pt x="18142" y="14514"/>
                  </a:cubicBezTo>
                  <a:cubicBezTo>
                    <a:pt x="18142" y="10885"/>
                    <a:pt x="14514" y="3628"/>
                    <a:pt x="14514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CBF6F0-F662-A324-2A70-8D3B5755985B}"/>
                </a:ext>
              </a:extLst>
            </p:cNvPr>
            <p:cNvSpPr/>
            <p:nvPr/>
          </p:nvSpPr>
          <p:spPr>
            <a:xfrm>
              <a:off x="6674161" y="2045546"/>
              <a:ext cx="41525" cy="73557"/>
            </a:xfrm>
            <a:custGeom>
              <a:avLst/>
              <a:gdLst>
                <a:gd name="connsiteX0" fmla="*/ 7257 w 41525"/>
                <a:gd name="connsiteY0" fmla="*/ 51787 h 73557"/>
                <a:gd name="connsiteX1" fmla="*/ 3629 w 41525"/>
                <a:gd name="connsiteY1" fmla="*/ 48158 h 73557"/>
                <a:gd name="connsiteX2" fmla="*/ 0 w 41525"/>
                <a:gd name="connsiteY2" fmla="*/ 44530 h 73557"/>
                <a:gd name="connsiteX3" fmla="*/ 0 w 41525"/>
                <a:gd name="connsiteY3" fmla="*/ 33645 h 73557"/>
                <a:gd name="connsiteX4" fmla="*/ 3629 w 41525"/>
                <a:gd name="connsiteY4" fmla="*/ 22759 h 73557"/>
                <a:gd name="connsiteX5" fmla="*/ 7257 w 41525"/>
                <a:gd name="connsiteY5" fmla="*/ 8246 h 73557"/>
                <a:gd name="connsiteX6" fmla="*/ 18142 w 41525"/>
                <a:gd name="connsiteY6" fmla="*/ 989 h 73557"/>
                <a:gd name="connsiteX7" fmla="*/ 29027 w 41525"/>
                <a:gd name="connsiteY7" fmla="*/ 30016 h 73557"/>
                <a:gd name="connsiteX8" fmla="*/ 32656 w 41525"/>
                <a:gd name="connsiteY8" fmla="*/ 33645 h 73557"/>
                <a:gd name="connsiteX9" fmla="*/ 32656 w 41525"/>
                <a:gd name="connsiteY9" fmla="*/ 37273 h 73557"/>
                <a:gd name="connsiteX10" fmla="*/ 39913 w 41525"/>
                <a:gd name="connsiteY10" fmla="*/ 62672 h 73557"/>
                <a:gd name="connsiteX11" fmla="*/ 39913 w 41525"/>
                <a:gd name="connsiteY11" fmla="*/ 73557 h 73557"/>
                <a:gd name="connsiteX12" fmla="*/ 29027 w 41525"/>
                <a:gd name="connsiteY12" fmla="*/ 73557 h 73557"/>
                <a:gd name="connsiteX13" fmla="*/ 21771 w 41525"/>
                <a:gd name="connsiteY13" fmla="*/ 66301 h 73557"/>
                <a:gd name="connsiteX14" fmla="*/ 7257 w 41525"/>
                <a:gd name="connsiteY14" fmla="*/ 51787 h 7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525" h="73557">
                  <a:moveTo>
                    <a:pt x="7257" y="51787"/>
                  </a:moveTo>
                  <a:cubicBezTo>
                    <a:pt x="7257" y="51787"/>
                    <a:pt x="3629" y="48158"/>
                    <a:pt x="3629" y="48158"/>
                  </a:cubicBezTo>
                  <a:cubicBezTo>
                    <a:pt x="3629" y="48158"/>
                    <a:pt x="0" y="44530"/>
                    <a:pt x="0" y="44530"/>
                  </a:cubicBezTo>
                  <a:cubicBezTo>
                    <a:pt x="0" y="40902"/>
                    <a:pt x="0" y="37273"/>
                    <a:pt x="0" y="33645"/>
                  </a:cubicBezTo>
                  <a:cubicBezTo>
                    <a:pt x="0" y="30016"/>
                    <a:pt x="3629" y="26388"/>
                    <a:pt x="3629" y="22759"/>
                  </a:cubicBezTo>
                  <a:cubicBezTo>
                    <a:pt x="3629" y="19131"/>
                    <a:pt x="3629" y="11874"/>
                    <a:pt x="7257" y="8246"/>
                  </a:cubicBezTo>
                  <a:cubicBezTo>
                    <a:pt x="7257" y="4617"/>
                    <a:pt x="14514" y="-2640"/>
                    <a:pt x="18142" y="989"/>
                  </a:cubicBezTo>
                  <a:cubicBezTo>
                    <a:pt x="18142" y="11874"/>
                    <a:pt x="21771" y="22759"/>
                    <a:pt x="29027" y="30016"/>
                  </a:cubicBezTo>
                  <a:cubicBezTo>
                    <a:pt x="29027" y="30016"/>
                    <a:pt x="32656" y="33645"/>
                    <a:pt x="32656" y="33645"/>
                  </a:cubicBezTo>
                  <a:cubicBezTo>
                    <a:pt x="32656" y="33645"/>
                    <a:pt x="32656" y="37273"/>
                    <a:pt x="32656" y="37273"/>
                  </a:cubicBezTo>
                  <a:cubicBezTo>
                    <a:pt x="32656" y="44530"/>
                    <a:pt x="32656" y="55415"/>
                    <a:pt x="39913" y="62672"/>
                  </a:cubicBezTo>
                  <a:cubicBezTo>
                    <a:pt x="43541" y="66301"/>
                    <a:pt x="39913" y="69929"/>
                    <a:pt x="39913" y="73557"/>
                  </a:cubicBezTo>
                  <a:cubicBezTo>
                    <a:pt x="36284" y="73557"/>
                    <a:pt x="32656" y="73557"/>
                    <a:pt x="29027" y="73557"/>
                  </a:cubicBezTo>
                  <a:cubicBezTo>
                    <a:pt x="25399" y="69929"/>
                    <a:pt x="25399" y="66301"/>
                    <a:pt x="21771" y="66301"/>
                  </a:cubicBezTo>
                  <a:cubicBezTo>
                    <a:pt x="21771" y="59044"/>
                    <a:pt x="14514" y="55415"/>
                    <a:pt x="7257" y="51787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5601E9-4B3F-2DDA-0317-26607E784915}"/>
                </a:ext>
              </a:extLst>
            </p:cNvPr>
            <p:cNvSpPr/>
            <p:nvPr/>
          </p:nvSpPr>
          <p:spPr>
            <a:xfrm>
              <a:off x="6844697" y="2373093"/>
              <a:ext cx="10885" cy="7256"/>
            </a:xfrm>
            <a:custGeom>
              <a:avLst/>
              <a:gdLst>
                <a:gd name="connsiteX0" fmla="*/ 10885 w 10885"/>
                <a:gd name="connsiteY0" fmla="*/ 0 h 7256"/>
                <a:gd name="connsiteX1" fmla="*/ 0 w 10885"/>
                <a:gd name="connsiteY1" fmla="*/ 0 h 7256"/>
                <a:gd name="connsiteX2" fmla="*/ 0 w 10885"/>
                <a:gd name="connsiteY2" fmla="*/ 7257 h 7256"/>
                <a:gd name="connsiteX3" fmla="*/ 10885 w 10885"/>
                <a:gd name="connsiteY3" fmla="*/ 7257 h 7256"/>
                <a:gd name="connsiteX4" fmla="*/ 10885 w 10885"/>
                <a:gd name="connsiteY4" fmla="*/ 0 h 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7256">
                  <a:moveTo>
                    <a:pt x="10885" y="0"/>
                  </a:moveTo>
                  <a:cubicBezTo>
                    <a:pt x="7257" y="0"/>
                    <a:pt x="3629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3629" y="7257"/>
                    <a:pt x="7257" y="7257"/>
                    <a:pt x="10885" y="7257"/>
                  </a:cubicBezTo>
                  <a:cubicBezTo>
                    <a:pt x="10885" y="3628"/>
                    <a:pt x="10885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EA35CD-796C-AE20-FDFA-005228DD5966}"/>
                </a:ext>
              </a:extLst>
            </p:cNvPr>
            <p:cNvSpPr/>
            <p:nvPr/>
          </p:nvSpPr>
          <p:spPr>
            <a:xfrm>
              <a:off x="6754894" y="2184415"/>
              <a:ext cx="20863" cy="18142"/>
            </a:xfrm>
            <a:custGeom>
              <a:avLst/>
              <a:gdLst>
                <a:gd name="connsiteX0" fmla="*/ 9978 w 20863"/>
                <a:gd name="connsiteY0" fmla="*/ 18142 h 18142"/>
                <a:gd name="connsiteX1" fmla="*/ 20863 w 20863"/>
                <a:gd name="connsiteY1" fmla="*/ 18142 h 18142"/>
                <a:gd name="connsiteX2" fmla="*/ 17235 w 20863"/>
                <a:gd name="connsiteY2" fmla="*/ 10885 h 18142"/>
                <a:gd name="connsiteX3" fmla="*/ 6350 w 20863"/>
                <a:gd name="connsiteY3" fmla="*/ 0 h 18142"/>
                <a:gd name="connsiteX4" fmla="*/ 2721 w 20863"/>
                <a:gd name="connsiteY4" fmla="*/ 0 h 18142"/>
                <a:gd name="connsiteX5" fmla="*/ 2721 w 20863"/>
                <a:gd name="connsiteY5" fmla="*/ 7257 h 18142"/>
                <a:gd name="connsiteX6" fmla="*/ 9978 w 20863"/>
                <a:gd name="connsiteY6" fmla="*/ 18142 h 1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63" h="18142">
                  <a:moveTo>
                    <a:pt x="9978" y="18142"/>
                  </a:moveTo>
                  <a:cubicBezTo>
                    <a:pt x="13607" y="18142"/>
                    <a:pt x="17235" y="18142"/>
                    <a:pt x="20863" y="18142"/>
                  </a:cubicBezTo>
                  <a:cubicBezTo>
                    <a:pt x="20863" y="14514"/>
                    <a:pt x="20863" y="14514"/>
                    <a:pt x="17235" y="10885"/>
                  </a:cubicBezTo>
                  <a:cubicBezTo>
                    <a:pt x="13607" y="7257"/>
                    <a:pt x="9978" y="3628"/>
                    <a:pt x="6350" y="0"/>
                  </a:cubicBezTo>
                  <a:cubicBezTo>
                    <a:pt x="6350" y="0"/>
                    <a:pt x="2721" y="0"/>
                    <a:pt x="2721" y="0"/>
                  </a:cubicBezTo>
                  <a:cubicBezTo>
                    <a:pt x="-907" y="0"/>
                    <a:pt x="-907" y="3628"/>
                    <a:pt x="2721" y="7257"/>
                  </a:cubicBezTo>
                  <a:cubicBezTo>
                    <a:pt x="6350" y="10885"/>
                    <a:pt x="9978" y="14514"/>
                    <a:pt x="9978" y="18142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5001B6-42DF-694E-B57E-02377C948A57}"/>
                </a:ext>
              </a:extLst>
            </p:cNvPr>
            <p:cNvSpPr/>
            <p:nvPr/>
          </p:nvSpPr>
          <p:spPr>
            <a:xfrm>
              <a:off x="5988389" y="1563955"/>
              <a:ext cx="7256" cy="10885"/>
            </a:xfrm>
            <a:custGeom>
              <a:avLst/>
              <a:gdLst>
                <a:gd name="connsiteX0" fmla="*/ 3628 w 7256"/>
                <a:gd name="connsiteY0" fmla="*/ 0 h 10885"/>
                <a:gd name="connsiteX1" fmla="*/ 0 w 7256"/>
                <a:gd name="connsiteY1" fmla="*/ 10885 h 10885"/>
                <a:gd name="connsiteX2" fmla="*/ 3628 w 7256"/>
                <a:gd name="connsiteY2" fmla="*/ 10885 h 10885"/>
                <a:gd name="connsiteX3" fmla="*/ 7257 w 7256"/>
                <a:gd name="connsiteY3" fmla="*/ 7257 h 10885"/>
                <a:gd name="connsiteX4" fmla="*/ 3628 w 7256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6" h="10885">
                  <a:moveTo>
                    <a:pt x="3628" y="0"/>
                  </a:moveTo>
                  <a:cubicBezTo>
                    <a:pt x="0" y="3628"/>
                    <a:pt x="0" y="7257"/>
                    <a:pt x="0" y="10885"/>
                  </a:cubicBezTo>
                  <a:cubicBezTo>
                    <a:pt x="0" y="10885"/>
                    <a:pt x="3628" y="10885"/>
                    <a:pt x="3628" y="10885"/>
                  </a:cubicBezTo>
                  <a:cubicBezTo>
                    <a:pt x="7257" y="10885"/>
                    <a:pt x="7257" y="7257"/>
                    <a:pt x="7257" y="7257"/>
                  </a:cubicBezTo>
                  <a:cubicBezTo>
                    <a:pt x="7257" y="3628"/>
                    <a:pt x="3628" y="0"/>
                    <a:pt x="3628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B5A69E-2E2E-4A04-7C99-F91D5B4308C1}"/>
                </a:ext>
              </a:extLst>
            </p:cNvPr>
            <p:cNvSpPr/>
            <p:nvPr/>
          </p:nvSpPr>
          <p:spPr>
            <a:xfrm>
              <a:off x="6002903" y="1555682"/>
              <a:ext cx="7256" cy="9885"/>
            </a:xfrm>
            <a:custGeom>
              <a:avLst/>
              <a:gdLst>
                <a:gd name="connsiteX0" fmla="*/ 0 w 7256"/>
                <a:gd name="connsiteY0" fmla="*/ 4644 h 9885"/>
                <a:gd name="connsiteX1" fmla="*/ 0 w 7256"/>
                <a:gd name="connsiteY1" fmla="*/ 8273 h 9885"/>
                <a:gd name="connsiteX2" fmla="*/ 7257 w 7256"/>
                <a:gd name="connsiteY2" fmla="*/ 8273 h 9885"/>
                <a:gd name="connsiteX3" fmla="*/ 3629 w 7256"/>
                <a:gd name="connsiteY3" fmla="*/ 1016 h 9885"/>
                <a:gd name="connsiteX4" fmla="*/ 0 w 7256"/>
                <a:gd name="connsiteY4" fmla="*/ 4644 h 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6" h="9885">
                  <a:moveTo>
                    <a:pt x="0" y="4644"/>
                  </a:moveTo>
                  <a:cubicBezTo>
                    <a:pt x="0" y="4644"/>
                    <a:pt x="0" y="8273"/>
                    <a:pt x="0" y="8273"/>
                  </a:cubicBezTo>
                  <a:cubicBezTo>
                    <a:pt x="0" y="11901"/>
                    <a:pt x="3629" y="8273"/>
                    <a:pt x="7257" y="8273"/>
                  </a:cubicBezTo>
                  <a:cubicBezTo>
                    <a:pt x="7257" y="4644"/>
                    <a:pt x="7257" y="4644"/>
                    <a:pt x="3629" y="1016"/>
                  </a:cubicBezTo>
                  <a:cubicBezTo>
                    <a:pt x="0" y="-2612"/>
                    <a:pt x="0" y="4644"/>
                    <a:pt x="0" y="4644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E47881-3E11-E2CE-2636-F94375FB2DA5}"/>
                </a:ext>
              </a:extLst>
            </p:cNvPr>
            <p:cNvSpPr/>
            <p:nvPr/>
          </p:nvSpPr>
          <p:spPr>
            <a:xfrm>
              <a:off x="6010160" y="1553069"/>
              <a:ext cx="14513" cy="7256"/>
            </a:xfrm>
            <a:custGeom>
              <a:avLst/>
              <a:gdLst>
                <a:gd name="connsiteX0" fmla="*/ 7257 w 14513"/>
                <a:gd name="connsiteY0" fmla="*/ 0 h 7256"/>
                <a:gd name="connsiteX1" fmla="*/ 0 w 14513"/>
                <a:gd name="connsiteY1" fmla="*/ 0 h 7256"/>
                <a:gd name="connsiteX2" fmla="*/ 10885 w 14513"/>
                <a:gd name="connsiteY2" fmla="*/ 7257 h 7256"/>
                <a:gd name="connsiteX3" fmla="*/ 14514 w 14513"/>
                <a:gd name="connsiteY3" fmla="*/ 0 h 7256"/>
                <a:gd name="connsiteX4" fmla="*/ 7257 w 14513"/>
                <a:gd name="connsiteY4" fmla="*/ 0 h 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3" h="7256">
                  <a:moveTo>
                    <a:pt x="7257" y="0"/>
                  </a:moveTo>
                  <a:cubicBezTo>
                    <a:pt x="3629" y="0"/>
                    <a:pt x="3629" y="0"/>
                    <a:pt x="0" y="0"/>
                  </a:cubicBezTo>
                  <a:cubicBezTo>
                    <a:pt x="0" y="3628"/>
                    <a:pt x="7257" y="7257"/>
                    <a:pt x="10885" y="7257"/>
                  </a:cubicBezTo>
                  <a:cubicBezTo>
                    <a:pt x="10885" y="3628"/>
                    <a:pt x="10885" y="3628"/>
                    <a:pt x="14514" y="0"/>
                  </a:cubicBezTo>
                  <a:cubicBezTo>
                    <a:pt x="14514" y="0"/>
                    <a:pt x="10885" y="0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07CED2-EF67-8145-7A87-98E7C875364C}"/>
                </a:ext>
              </a:extLst>
            </p:cNvPr>
            <p:cNvSpPr/>
            <p:nvPr/>
          </p:nvSpPr>
          <p:spPr>
            <a:xfrm>
              <a:off x="6875850" y="2456547"/>
              <a:ext cx="10262" cy="10885"/>
            </a:xfrm>
            <a:custGeom>
              <a:avLst/>
              <a:gdLst>
                <a:gd name="connsiteX0" fmla="*/ 1503 w 10262"/>
                <a:gd name="connsiteY0" fmla="*/ 3628 h 10885"/>
                <a:gd name="connsiteX1" fmla="*/ 5131 w 10262"/>
                <a:gd name="connsiteY1" fmla="*/ 10885 h 10885"/>
                <a:gd name="connsiteX2" fmla="*/ 8760 w 10262"/>
                <a:gd name="connsiteY2" fmla="*/ 0 h 10885"/>
                <a:gd name="connsiteX3" fmla="*/ 1503 w 10262"/>
                <a:gd name="connsiteY3" fmla="*/ 3628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2" h="10885">
                  <a:moveTo>
                    <a:pt x="1503" y="3628"/>
                  </a:moveTo>
                  <a:cubicBezTo>
                    <a:pt x="-2126" y="7257"/>
                    <a:pt x="1503" y="10885"/>
                    <a:pt x="5131" y="10885"/>
                  </a:cubicBezTo>
                  <a:cubicBezTo>
                    <a:pt x="8760" y="10885"/>
                    <a:pt x="12388" y="3628"/>
                    <a:pt x="8760" y="0"/>
                  </a:cubicBezTo>
                  <a:cubicBezTo>
                    <a:pt x="8760" y="0"/>
                    <a:pt x="5131" y="3628"/>
                    <a:pt x="1503" y="3628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45CF0C-E8B4-94D7-756F-D38C85C4988E}"/>
                </a:ext>
              </a:extLst>
            </p:cNvPr>
            <p:cNvSpPr/>
            <p:nvPr/>
          </p:nvSpPr>
          <p:spPr>
            <a:xfrm>
              <a:off x="6398401" y="3320111"/>
              <a:ext cx="37896" cy="21770"/>
            </a:xfrm>
            <a:custGeom>
              <a:avLst/>
              <a:gdLst>
                <a:gd name="connsiteX0" fmla="*/ 36284 w 37896"/>
                <a:gd name="connsiteY0" fmla="*/ 14514 h 21770"/>
                <a:gd name="connsiteX1" fmla="*/ 25399 w 37896"/>
                <a:gd name="connsiteY1" fmla="*/ 14514 h 21770"/>
                <a:gd name="connsiteX2" fmla="*/ 18142 w 37896"/>
                <a:gd name="connsiteY2" fmla="*/ 18142 h 21770"/>
                <a:gd name="connsiteX3" fmla="*/ 14514 w 37896"/>
                <a:gd name="connsiteY3" fmla="*/ 21770 h 21770"/>
                <a:gd name="connsiteX4" fmla="*/ 10885 w 37896"/>
                <a:gd name="connsiteY4" fmla="*/ 21770 h 21770"/>
                <a:gd name="connsiteX5" fmla="*/ 0 w 37896"/>
                <a:gd name="connsiteY5" fmla="*/ 21770 h 21770"/>
                <a:gd name="connsiteX6" fmla="*/ 3628 w 37896"/>
                <a:gd name="connsiteY6" fmla="*/ 18142 h 21770"/>
                <a:gd name="connsiteX7" fmla="*/ 18142 w 37896"/>
                <a:gd name="connsiteY7" fmla="*/ 7257 h 21770"/>
                <a:gd name="connsiteX8" fmla="*/ 32656 w 37896"/>
                <a:gd name="connsiteY8" fmla="*/ 0 h 21770"/>
                <a:gd name="connsiteX9" fmla="*/ 36284 w 37896"/>
                <a:gd name="connsiteY9" fmla="*/ 0 h 21770"/>
                <a:gd name="connsiteX10" fmla="*/ 36284 w 37896"/>
                <a:gd name="connsiteY10" fmla="*/ 3628 h 21770"/>
                <a:gd name="connsiteX11" fmla="*/ 36284 w 37896"/>
                <a:gd name="connsiteY11" fmla="*/ 14514 h 2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96" h="21770">
                  <a:moveTo>
                    <a:pt x="36284" y="14514"/>
                  </a:moveTo>
                  <a:cubicBezTo>
                    <a:pt x="32656" y="14514"/>
                    <a:pt x="29027" y="14514"/>
                    <a:pt x="25399" y="14514"/>
                  </a:cubicBezTo>
                  <a:cubicBezTo>
                    <a:pt x="21770" y="14514"/>
                    <a:pt x="18142" y="14514"/>
                    <a:pt x="18142" y="18142"/>
                  </a:cubicBezTo>
                  <a:cubicBezTo>
                    <a:pt x="18142" y="18142"/>
                    <a:pt x="18142" y="21770"/>
                    <a:pt x="14514" y="21770"/>
                  </a:cubicBezTo>
                  <a:cubicBezTo>
                    <a:pt x="14514" y="21770"/>
                    <a:pt x="10885" y="21770"/>
                    <a:pt x="10885" y="21770"/>
                  </a:cubicBezTo>
                  <a:cubicBezTo>
                    <a:pt x="7257" y="21770"/>
                    <a:pt x="3628" y="21770"/>
                    <a:pt x="0" y="21770"/>
                  </a:cubicBezTo>
                  <a:cubicBezTo>
                    <a:pt x="0" y="21770"/>
                    <a:pt x="0" y="18142"/>
                    <a:pt x="3628" y="18142"/>
                  </a:cubicBezTo>
                  <a:cubicBezTo>
                    <a:pt x="7257" y="14514"/>
                    <a:pt x="14514" y="10885"/>
                    <a:pt x="18142" y="7257"/>
                  </a:cubicBezTo>
                  <a:cubicBezTo>
                    <a:pt x="21770" y="3628"/>
                    <a:pt x="25399" y="0"/>
                    <a:pt x="32656" y="0"/>
                  </a:cubicBezTo>
                  <a:cubicBezTo>
                    <a:pt x="32656" y="0"/>
                    <a:pt x="36284" y="0"/>
                    <a:pt x="36284" y="0"/>
                  </a:cubicBezTo>
                  <a:cubicBezTo>
                    <a:pt x="36284" y="0"/>
                    <a:pt x="36284" y="0"/>
                    <a:pt x="36284" y="3628"/>
                  </a:cubicBezTo>
                  <a:cubicBezTo>
                    <a:pt x="39913" y="3628"/>
                    <a:pt x="36284" y="10885"/>
                    <a:pt x="36284" y="14514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A28A74-188F-7F0E-C211-E9230FF5444C}"/>
                </a:ext>
              </a:extLst>
            </p:cNvPr>
            <p:cNvSpPr/>
            <p:nvPr/>
          </p:nvSpPr>
          <p:spPr>
            <a:xfrm>
              <a:off x="6351232" y="3276570"/>
              <a:ext cx="18142" cy="17235"/>
            </a:xfrm>
            <a:custGeom>
              <a:avLst/>
              <a:gdLst>
                <a:gd name="connsiteX0" fmla="*/ 10885 w 18142"/>
                <a:gd name="connsiteY0" fmla="*/ 0 h 17235"/>
                <a:gd name="connsiteX1" fmla="*/ 3628 w 18142"/>
                <a:gd name="connsiteY1" fmla="*/ 3629 h 17235"/>
                <a:gd name="connsiteX2" fmla="*/ 0 w 18142"/>
                <a:gd name="connsiteY2" fmla="*/ 14514 h 17235"/>
                <a:gd name="connsiteX3" fmla="*/ 10885 w 18142"/>
                <a:gd name="connsiteY3" fmla="*/ 14514 h 17235"/>
                <a:gd name="connsiteX4" fmla="*/ 18142 w 18142"/>
                <a:gd name="connsiteY4" fmla="*/ 3629 h 17235"/>
                <a:gd name="connsiteX5" fmla="*/ 10885 w 18142"/>
                <a:gd name="connsiteY5" fmla="*/ 0 h 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" h="17235">
                  <a:moveTo>
                    <a:pt x="10885" y="0"/>
                  </a:moveTo>
                  <a:cubicBezTo>
                    <a:pt x="7257" y="0"/>
                    <a:pt x="3628" y="3629"/>
                    <a:pt x="3628" y="3629"/>
                  </a:cubicBezTo>
                  <a:cubicBezTo>
                    <a:pt x="0" y="7257"/>
                    <a:pt x="0" y="10885"/>
                    <a:pt x="0" y="14514"/>
                  </a:cubicBezTo>
                  <a:cubicBezTo>
                    <a:pt x="3628" y="18142"/>
                    <a:pt x="7257" y="18142"/>
                    <a:pt x="10885" y="14514"/>
                  </a:cubicBezTo>
                  <a:cubicBezTo>
                    <a:pt x="14514" y="10885"/>
                    <a:pt x="14514" y="7257"/>
                    <a:pt x="18142" y="3629"/>
                  </a:cubicBezTo>
                  <a:cubicBezTo>
                    <a:pt x="14514" y="0"/>
                    <a:pt x="14514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EA77E62-347A-AC12-26E3-707FB3BAE0EC}"/>
                </a:ext>
              </a:extLst>
            </p:cNvPr>
            <p:cNvSpPr/>
            <p:nvPr/>
          </p:nvSpPr>
          <p:spPr>
            <a:xfrm>
              <a:off x="6539910" y="2013879"/>
              <a:ext cx="13606" cy="6349"/>
            </a:xfrm>
            <a:custGeom>
              <a:avLst/>
              <a:gdLst>
                <a:gd name="connsiteX0" fmla="*/ 10885 w 13606"/>
                <a:gd name="connsiteY0" fmla="*/ 0 h 6349"/>
                <a:gd name="connsiteX1" fmla="*/ 3628 w 13606"/>
                <a:gd name="connsiteY1" fmla="*/ 0 h 6349"/>
                <a:gd name="connsiteX2" fmla="*/ 0 w 13606"/>
                <a:gd name="connsiteY2" fmla="*/ 3628 h 6349"/>
                <a:gd name="connsiteX3" fmla="*/ 3628 w 13606"/>
                <a:gd name="connsiteY3" fmla="*/ 3628 h 6349"/>
                <a:gd name="connsiteX4" fmla="*/ 10885 w 13606"/>
                <a:gd name="connsiteY4" fmla="*/ 3628 h 6349"/>
                <a:gd name="connsiteX5" fmla="*/ 10885 w 13606"/>
                <a:gd name="connsiteY5" fmla="*/ 0 h 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6" h="6349">
                  <a:moveTo>
                    <a:pt x="10885" y="0"/>
                  </a:moveTo>
                  <a:cubicBezTo>
                    <a:pt x="7257" y="0"/>
                    <a:pt x="7257" y="0"/>
                    <a:pt x="3628" y="0"/>
                  </a:cubicBezTo>
                  <a:cubicBezTo>
                    <a:pt x="3628" y="0"/>
                    <a:pt x="0" y="3628"/>
                    <a:pt x="0" y="3628"/>
                  </a:cubicBezTo>
                  <a:cubicBezTo>
                    <a:pt x="0" y="7257"/>
                    <a:pt x="3628" y="7257"/>
                    <a:pt x="3628" y="3628"/>
                  </a:cubicBezTo>
                  <a:cubicBezTo>
                    <a:pt x="3628" y="3628"/>
                    <a:pt x="7257" y="3628"/>
                    <a:pt x="10885" y="3628"/>
                  </a:cubicBezTo>
                  <a:cubicBezTo>
                    <a:pt x="14514" y="7257"/>
                    <a:pt x="14514" y="3628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147AF8-FBD4-A86C-A2B8-5F07B7AC7C8A}"/>
                </a:ext>
              </a:extLst>
            </p:cNvPr>
            <p:cNvSpPr/>
            <p:nvPr/>
          </p:nvSpPr>
          <p:spPr>
            <a:xfrm>
              <a:off x="5244563" y="4931131"/>
              <a:ext cx="10885" cy="10885"/>
            </a:xfrm>
            <a:custGeom>
              <a:avLst/>
              <a:gdLst>
                <a:gd name="connsiteX0" fmla="*/ 10885 w 10885"/>
                <a:gd name="connsiteY0" fmla="*/ 0 h 10885"/>
                <a:gd name="connsiteX1" fmla="*/ 0 w 10885"/>
                <a:gd name="connsiteY1" fmla="*/ 0 h 10885"/>
                <a:gd name="connsiteX2" fmla="*/ 0 w 10885"/>
                <a:gd name="connsiteY2" fmla="*/ 7257 h 10885"/>
                <a:gd name="connsiteX3" fmla="*/ 3628 w 10885"/>
                <a:gd name="connsiteY3" fmla="*/ 10885 h 10885"/>
                <a:gd name="connsiteX4" fmla="*/ 10885 w 10885"/>
                <a:gd name="connsiteY4" fmla="*/ 10885 h 10885"/>
                <a:gd name="connsiteX5" fmla="*/ 10885 w 10885"/>
                <a:gd name="connsiteY5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5" h="10885">
                  <a:moveTo>
                    <a:pt x="10885" y="0"/>
                  </a:moveTo>
                  <a:cubicBezTo>
                    <a:pt x="7257" y="0"/>
                    <a:pt x="3628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0" y="7257"/>
                    <a:pt x="3628" y="7257"/>
                    <a:pt x="3628" y="10885"/>
                  </a:cubicBezTo>
                  <a:cubicBezTo>
                    <a:pt x="7257" y="10885"/>
                    <a:pt x="10885" y="10885"/>
                    <a:pt x="10885" y="10885"/>
                  </a:cubicBezTo>
                  <a:cubicBezTo>
                    <a:pt x="10885" y="7257"/>
                    <a:pt x="10885" y="3628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DB4F91-5B39-A895-F750-18F7F2F72756}"/>
                </a:ext>
              </a:extLst>
            </p:cNvPr>
            <p:cNvSpPr/>
            <p:nvPr/>
          </p:nvSpPr>
          <p:spPr>
            <a:xfrm>
              <a:off x="5161109" y="4902103"/>
              <a:ext cx="7256" cy="18142"/>
            </a:xfrm>
            <a:custGeom>
              <a:avLst/>
              <a:gdLst>
                <a:gd name="connsiteX0" fmla="*/ 7257 w 7256"/>
                <a:gd name="connsiteY0" fmla="*/ 0 h 18142"/>
                <a:gd name="connsiteX1" fmla="*/ 0 w 7256"/>
                <a:gd name="connsiteY1" fmla="*/ 18142 h 18142"/>
                <a:gd name="connsiteX2" fmla="*/ 7257 w 7256"/>
                <a:gd name="connsiteY2" fmla="*/ 0 h 1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6" h="18142">
                  <a:moveTo>
                    <a:pt x="7257" y="0"/>
                  </a:moveTo>
                  <a:cubicBezTo>
                    <a:pt x="3628" y="3628"/>
                    <a:pt x="0" y="10885"/>
                    <a:pt x="0" y="18142"/>
                  </a:cubicBezTo>
                  <a:cubicBezTo>
                    <a:pt x="7257" y="14514"/>
                    <a:pt x="7257" y="7257"/>
                    <a:pt x="7257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94EA5D-D562-FFAD-38F7-7C54B228734A}"/>
                </a:ext>
              </a:extLst>
            </p:cNvPr>
            <p:cNvGrpSpPr/>
            <p:nvPr/>
          </p:nvGrpSpPr>
          <p:grpSpPr>
            <a:xfrm>
              <a:off x="4972431" y="1618381"/>
              <a:ext cx="3251066" cy="3175620"/>
              <a:chOff x="4972431" y="1618381"/>
              <a:chExt cx="3251066" cy="3175620"/>
            </a:xfrm>
            <a:solidFill>
              <a:srgbClr val="C00000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29B6441-755B-4CC5-828B-7CF0702E828C}"/>
                  </a:ext>
                </a:extLst>
              </p:cNvPr>
              <p:cNvSpPr/>
              <p:nvPr/>
            </p:nvSpPr>
            <p:spPr>
              <a:xfrm>
                <a:off x="4972431" y="3182231"/>
                <a:ext cx="1444111" cy="1611770"/>
              </a:xfrm>
              <a:custGeom>
                <a:avLst/>
                <a:gdLst>
                  <a:gd name="connsiteX0" fmla="*/ 1364287 w 1444111"/>
                  <a:gd name="connsiteY0" fmla="*/ 145137 h 1611770"/>
                  <a:gd name="connsiteX1" fmla="*/ 1360658 w 1444111"/>
                  <a:gd name="connsiteY1" fmla="*/ 137880 h 1611770"/>
                  <a:gd name="connsiteX2" fmla="*/ 1360658 w 1444111"/>
                  <a:gd name="connsiteY2" fmla="*/ 134252 h 1611770"/>
                  <a:gd name="connsiteX3" fmla="*/ 1367915 w 1444111"/>
                  <a:gd name="connsiteY3" fmla="*/ 123366 h 1611770"/>
                  <a:gd name="connsiteX4" fmla="*/ 1371544 w 1444111"/>
                  <a:gd name="connsiteY4" fmla="*/ 119738 h 1611770"/>
                  <a:gd name="connsiteX5" fmla="*/ 1371544 w 1444111"/>
                  <a:gd name="connsiteY5" fmla="*/ 116110 h 1611770"/>
                  <a:gd name="connsiteX6" fmla="*/ 1349773 w 1444111"/>
                  <a:gd name="connsiteY6" fmla="*/ 123366 h 1611770"/>
                  <a:gd name="connsiteX7" fmla="*/ 1353401 w 1444111"/>
                  <a:gd name="connsiteY7" fmla="*/ 108853 h 1611770"/>
                  <a:gd name="connsiteX8" fmla="*/ 1353401 w 1444111"/>
                  <a:gd name="connsiteY8" fmla="*/ 105224 h 1611770"/>
                  <a:gd name="connsiteX9" fmla="*/ 1357030 w 1444111"/>
                  <a:gd name="connsiteY9" fmla="*/ 105224 h 1611770"/>
                  <a:gd name="connsiteX10" fmla="*/ 1375172 w 1444111"/>
                  <a:gd name="connsiteY10" fmla="*/ 105224 h 1611770"/>
                  <a:gd name="connsiteX11" fmla="*/ 1386057 w 1444111"/>
                  <a:gd name="connsiteY11" fmla="*/ 87082 h 1611770"/>
                  <a:gd name="connsiteX12" fmla="*/ 1389686 w 1444111"/>
                  <a:gd name="connsiteY12" fmla="*/ 83454 h 1611770"/>
                  <a:gd name="connsiteX13" fmla="*/ 1371544 w 1444111"/>
                  <a:gd name="connsiteY13" fmla="*/ 87082 h 1611770"/>
                  <a:gd name="connsiteX14" fmla="*/ 1360658 w 1444111"/>
                  <a:gd name="connsiteY14" fmla="*/ 87082 h 1611770"/>
                  <a:gd name="connsiteX15" fmla="*/ 1364287 w 1444111"/>
                  <a:gd name="connsiteY15" fmla="*/ 79825 h 1611770"/>
                  <a:gd name="connsiteX16" fmla="*/ 1375172 w 1444111"/>
                  <a:gd name="connsiteY16" fmla="*/ 72568 h 1611770"/>
                  <a:gd name="connsiteX17" fmla="*/ 1378800 w 1444111"/>
                  <a:gd name="connsiteY17" fmla="*/ 68940 h 1611770"/>
                  <a:gd name="connsiteX18" fmla="*/ 1382429 w 1444111"/>
                  <a:gd name="connsiteY18" fmla="*/ 58055 h 1611770"/>
                  <a:gd name="connsiteX19" fmla="*/ 1389686 w 1444111"/>
                  <a:gd name="connsiteY19" fmla="*/ 58055 h 1611770"/>
                  <a:gd name="connsiteX20" fmla="*/ 1386057 w 1444111"/>
                  <a:gd name="connsiteY20" fmla="*/ 47169 h 1611770"/>
                  <a:gd name="connsiteX21" fmla="*/ 1375172 w 1444111"/>
                  <a:gd name="connsiteY21" fmla="*/ 54426 h 1611770"/>
                  <a:gd name="connsiteX22" fmla="*/ 1367915 w 1444111"/>
                  <a:gd name="connsiteY22" fmla="*/ 50798 h 1611770"/>
                  <a:gd name="connsiteX23" fmla="*/ 1353401 w 1444111"/>
                  <a:gd name="connsiteY23" fmla="*/ 58055 h 1611770"/>
                  <a:gd name="connsiteX24" fmla="*/ 1353401 w 1444111"/>
                  <a:gd name="connsiteY24" fmla="*/ 61683 h 1611770"/>
                  <a:gd name="connsiteX25" fmla="*/ 1342516 w 1444111"/>
                  <a:gd name="connsiteY25" fmla="*/ 79825 h 1611770"/>
                  <a:gd name="connsiteX26" fmla="*/ 1346145 w 1444111"/>
                  <a:gd name="connsiteY26" fmla="*/ 83454 h 1611770"/>
                  <a:gd name="connsiteX27" fmla="*/ 1349773 w 1444111"/>
                  <a:gd name="connsiteY27" fmla="*/ 90711 h 1611770"/>
                  <a:gd name="connsiteX28" fmla="*/ 1328002 w 1444111"/>
                  <a:gd name="connsiteY28" fmla="*/ 108853 h 1611770"/>
                  <a:gd name="connsiteX29" fmla="*/ 1338888 w 1444111"/>
                  <a:gd name="connsiteY29" fmla="*/ 112481 h 1611770"/>
                  <a:gd name="connsiteX30" fmla="*/ 1313489 w 1444111"/>
                  <a:gd name="connsiteY30" fmla="*/ 119738 h 1611770"/>
                  <a:gd name="connsiteX31" fmla="*/ 1309860 w 1444111"/>
                  <a:gd name="connsiteY31" fmla="*/ 119738 h 1611770"/>
                  <a:gd name="connsiteX32" fmla="*/ 1291718 w 1444111"/>
                  <a:gd name="connsiteY32" fmla="*/ 134252 h 1611770"/>
                  <a:gd name="connsiteX33" fmla="*/ 1284461 w 1444111"/>
                  <a:gd name="connsiteY33" fmla="*/ 134252 h 1611770"/>
                  <a:gd name="connsiteX34" fmla="*/ 1269948 w 1444111"/>
                  <a:gd name="connsiteY34" fmla="*/ 145137 h 1611770"/>
                  <a:gd name="connsiteX35" fmla="*/ 1244549 w 1444111"/>
                  <a:gd name="connsiteY35" fmla="*/ 170536 h 1611770"/>
                  <a:gd name="connsiteX36" fmla="*/ 1240920 w 1444111"/>
                  <a:gd name="connsiteY36" fmla="*/ 174164 h 1611770"/>
                  <a:gd name="connsiteX37" fmla="*/ 1233664 w 1444111"/>
                  <a:gd name="connsiteY37" fmla="*/ 174164 h 1611770"/>
                  <a:gd name="connsiteX38" fmla="*/ 1211893 w 1444111"/>
                  <a:gd name="connsiteY38" fmla="*/ 159651 h 1611770"/>
                  <a:gd name="connsiteX39" fmla="*/ 1201008 w 1444111"/>
                  <a:gd name="connsiteY39" fmla="*/ 137880 h 1611770"/>
                  <a:gd name="connsiteX40" fmla="*/ 1197379 w 1444111"/>
                  <a:gd name="connsiteY40" fmla="*/ 105224 h 1611770"/>
                  <a:gd name="connsiteX41" fmla="*/ 1204636 w 1444111"/>
                  <a:gd name="connsiteY41" fmla="*/ 101596 h 1611770"/>
                  <a:gd name="connsiteX42" fmla="*/ 1208265 w 1444111"/>
                  <a:gd name="connsiteY42" fmla="*/ 87082 h 1611770"/>
                  <a:gd name="connsiteX43" fmla="*/ 1197379 w 1444111"/>
                  <a:gd name="connsiteY43" fmla="*/ 76197 h 1611770"/>
                  <a:gd name="connsiteX44" fmla="*/ 1193751 w 1444111"/>
                  <a:gd name="connsiteY44" fmla="*/ 76197 h 1611770"/>
                  <a:gd name="connsiteX45" fmla="*/ 1193751 w 1444111"/>
                  <a:gd name="connsiteY45" fmla="*/ 72568 h 1611770"/>
                  <a:gd name="connsiteX46" fmla="*/ 1190122 w 1444111"/>
                  <a:gd name="connsiteY46" fmla="*/ 65312 h 1611770"/>
                  <a:gd name="connsiteX47" fmla="*/ 1179237 w 1444111"/>
                  <a:gd name="connsiteY47" fmla="*/ 68940 h 1611770"/>
                  <a:gd name="connsiteX48" fmla="*/ 1142953 w 1444111"/>
                  <a:gd name="connsiteY48" fmla="*/ 58055 h 1611770"/>
                  <a:gd name="connsiteX49" fmla="*/ 1128439 w 1444111"/>
                  <a:gd name="connsiteY49" fmla="*/ 43541 h 1611770"/>
                  <a:gd name="connsiteX50" fmla="*/ 1128439 w 1444111"/>
                  <a:gd name="connsiteY50" fmla="*/ 25399 h 1611770"/>
                  <a:gd name="connsiteX51" fmla="*/ 1135696 w 1444111"/>
                  <a:gd name="connsiteY51" fmla="*/ 10885 h 1611770"/>
                  <a:gd name="connsiteX52" fmla="*/ 1150210 w 1444111"/>
                  <a:gd name="connsiteY52" fmla="*/ 7257 h 1611770"/>
                  <a:gd name="connsiteX53" fmla="*/ 1179237 w 1444111"/>
                  <a:gd name="connsiteY53" fmla="*/ 10885 h 1611770"/>
                  <a:gd name="connsiteX54" fmla="*/ 1182866 w 1444111"/>
                  <a:gd name="connsiteY54" fmla="*/ 10885 h 1611770"/>
                  <a:gd name="connsiteX55" fmla="*/ 1186494 w 1444111"/>
                  <a:gd name="connsiteY55" fmla="*/ 14514 h 1611770"/>
                  <a:gd name="connsiteX56" fmla="*/ 1201008 w 1444111"/>
                  <a:gd name="connsiteY56" fmla="*/ 14514 h 1611770"/>
                  <a:gd name="connsiteX57" fmla="*/ 1135696 w 1444111"/>
                  <a:gd name="connsiteY57" fmla="*/ 0 h 1611770"/>
                  <a:gd name="connsiteX58" fmla="*/ 1117554 w 1444111"/>
                  <a:gd name="connsiteY58" fmla="*/ 3628 h 1611770"/>
                  <a:gd name="connsiteX59" fmla="*/ 1103040 w 1444111"/>
                  <a:gd name="connsiteY59" fmla="*/ 14514 h 1611770"/>
                  <a:gd name="connsiteX60" fmla="*/ 1066756 w 1444111"/>
                  <a:gd name="connsiteY60" fmla="*/ 39913 h 1611770"/>
                  <a:gd name="connsiteX61" fmla="*/ 1026843 w 1444111"/>
                  <a:gd name="connsiteY61" fmla="*/ 61683 h 1611770"/>
                  <a:gd name="connsiteX62" fmla="*/ 1015958 w 1444111"/>
                  <a:gd name="connsiteY62" fmla="*/ 68940 h 1611770"/>
                  <a:gd name="connsiteX63" fmla="*/ 1012330 w 1444111"/>
                  <a:gd name="connsiteY63" fmla="*/ 83454 h 1611770"/>
                  <a:gd name="connsiteX64" fmla="*/ 1012330 w 1444111"/>
                  <a:gd name="connsiteY64" fmla="*/ 119738 h 1611770"/>
                  <a:gd name="connsiteX65" fmla="*/ 1012330 w 1444111"/>
                  <a:gd name="connsiteY65" fmla="*/ 181421 h 1611770"/>
                  <a:gd name="connsiteX66" fmla="*/ 1012330 w 1444111"/>
                  <a:gd name="connsiteY66" fmla="*/ 188678 h 1611770"/>
                  <a:gd name="connsiteX67" fmla="*/ 1008701 w 1444111"/>
                  <a:gd name="connsiteY67" fmla="*/ 195935 h 1611770"/>
                  <a:gd name="connsiteX68" fmla="*/ 979674 w 1444111"/>
                  <a:gd name="connsiteY68" fmla="*/ 250361 h 1611770"/>
                  <a:gd name="connsiteX69" fmla="*/ 954275 w 1444111"/>
                  <a:gd name="connsiteY69" fmla="*/ 279389 h 1611770"/>
                  <a:gd name="connsiteX70" fmla="*/ 936133 w 1444111"/>
                  <a:gd name="connsiteY70" fmla="*/ 293902 h 1611770"/>
                  <a:gd name="connsiteX71" fmla="*/ 932504 w 1444111"/>
                  <a:gd name="connsiteY71" fmla="*/ 297531 h 1611770"/>
                  <a:gd name="connsiteX72" fmla="*/ 928876 w 1444111"/>
                  <a:gd name="connsiteY72" fmla="*/ 297531 h 1611770"/>
                  <a:gd name="connsiteX73" fmla="*/ 899849 w 1444111"/>
                  <a:gd name="connsiteY73" fmla="*/ 301159 h 1611770"/>
                  <a:gd name="connsiteX74" fmla="*/ 885335 w 1444111"/>
                  <a:gd name="connsiteY74" fmla="*/ 366471 h 1611770"/>
                  <a:gd name="connsiteX75" fmla="*/ 881707 w 1444111"/>
                  <a:gd name="connsiteY75" fmla="*/ 384613 h 1611770"/>
                  <a:gd name="connsiteX76" fmla="*/ 874450 w 1444111"/>
                  <a:gd name="connsiteY76" fmla="*/ 399126 h 1611770"/>
                  <a:gd name="connsiteX77" fmla="*/ 870821 w 1444111"/>
                  <a:gd name="connsiteY77" fmla="*/ 442668 h 1611770"/>
                  <a:gd name="connsiteX78" fmla="*/ 852679 w 1444111"/>
                  <a:gd name="connsiteY78" fmla="*/ 482580 h 1611770"/>
                  <a:gd name="connsiteX79" fmla="*/ 849051 w 1444111"/>
                  <a:gd name="connsiteY79" fmla="*/ 507979 h 1611770"/>
                  <a:gd name="connsiteX80" fmla="*/ 834537 w 1444111"/>
                  <a:gd name="connsiteY80" fmla="*/ 526121 h 1611770"/>
                  <a:gd name="connsiteX81" fmla="*/ 805510 w 1444111"/>
                  <a:gd name="connsiteY81" fmla="*/ 566034 h 1611770"/>
                  <a:gd name="connsiteX82" fmla="*/ 798253 w 1444111"/>
                  <a:gd name="connsiteY82" fmla="*/ 576919 h 1611770"/>
                  <a:gd name="connsiteX83" fmla="*/ 769225 w 1444111"/>
                  <a:gd name="connsiteY83" fmla="*/ 609575 h 1611770"/>
                  <a:gd name="connsiteX84" fmla="*/ 711171 w 1444111"/>
                  <a:gd name="connsiteY84" fmla="*/ 642231 h 1611770"/>
                  <a:gd name="connsiteX85" fmla="*/ 703914 w 1444111"/>
                  <a:gd name="connsiteY85" fmla="*/ 645859 h 1611770"/>
                  <a:gd name="connsiteX86" fmla="*/ 696657 w 1444111"/>
                  <a:gd name="connsiteY86" fmla="*/ 653116 h 1611770"/>
                  <a:gd name="connsiteX87" fmla="*/ 671258 w 1444111"/>
                  <a:gd name="connsiteY87" fmla="*/ 667630 h 1611770"/>
                  <a:gd name="connsiteX88" fmla="*/ 667630 w 1444111"/>
                  <a:gd name="connsiteY88" fmla="*/ 682143 h 1611770"/>
                  <a:gd name="connsiteX89" fmla="*/ 656744 w 1444111"/>
                  <a:gd name="connsiteY89" fmla="*/ 689400 h 1611770"/>
                  <a:gd name="connsiteX90" fmla="*/ 642231 w 1444111"/>
                  <a:gd name="connsiteY90" fmla="*/ 707542 h 1611770"/>
                  <a:gd name="connsiteX91" fmla="*/ 616832 w 1444111"/>
                  <a:gd name="connsiteY91" fmla="*/ 732941 h 1611770"/>
                  <a:gd name="connsiteX92" fmla="*/ 598690 w 1444111"/>
                  <a:gd name="connsiteY92" fmla="*/ 743826 h 1611770"/>
                  <a:gd name="connsiteX93" fmla="*/ 566034 w 1444111"/>
                  <a:gd name="connsiteY93" fmla="*/ 783739 h 1611770"/>
                  <a:gd name="connsiteX94" fmla="*/ 522493 w 1444111"/>
                  <a:gd name="connsiteY94" fmla="*/ 805510 h 1611770"/>
                  <a:gd name="connsiteX95" fmla="*/ 507979 w 1444111"/>
                  <a:gd name="connsiteY95" fmla="*/ 809138 h 1611770"/>
                  <a:gd name="connsiteX96" fmla="*/ 497094 w 1444111"/>
                  <a:gd name="connsiteY96" fmla="*/ 820024 h 1611770"/>
                  <a:gd name="connsiteX97" fmla="*/ 478952 w 1444111"/>
                  <a:gd name="connsiteY97" fmla="*/ 830909 h 1611770"/>
                  <a:gd name="connsiteX98" fmla="*/ 464438 w 1444111"/>
                  <a:gd name="connsiteY98" fmla="*/ 845422 h 1611770"/>
                  <a:gd name="connsiteX99" fmla="*/ 428154 w 1444111"/>
                  <a:gd name="connsiteY99" fmla="*/ 878078 h 1611770"/>
                  <a:gd name="connsiteX100" fmla="*/ 413640 w 1444111"/>
                  <a:gd name="connsiteY100" fmla="*/ 892592 h 1611770"/>
                  <a:gd name="connsiteX101" fmla="*/ 399126 w 1444111"/>
                  <a:gd name="connsiteY101" fmla="*/ 903477 h 1611770"/>
                  <a:gd name="connsiteX102" fmla="*/ 377356 w 1444111"/>
                  <a:gd name="connsiteY102" fmla="*/ 907105 h 1611770"/>
                  <a:gd name="connsiteX103" fmla="*/ 366471 w 1444111"/>
                  <a:gd name="connsiteY103" fmla="*/ 899849 h 1611770"/>
                  <a:gd name="connsiteX104" fmla="*/ 359214 w 1444111"/>
                  <a:gd name="connsiteY104" fmla="*/ 907105 h 1611770"/>
                  <a:gd name="connsiteX105" fmla="*/ 333815 w 1444111"/>
                  <a:gd name="connsiteY105" fmla="*/ 914363 h 1611770"/>
                  <a:gd name="connsiteX106" fmla="*/ 308416 w 1444111"/>
                  <a:gd name="connsiteY106" fmla="*/ 943390 h 1611770"/>
                  <a:gd name="connsiteX107" fmla="*/ 290274 w 1444111"/>
                  <a:gd name="connsiteY107" fmla="*/ 968789 h 1611770"/>
                  <a:gd name="connsiteX108" fmla="*/ 283017 w 1444111"/>
                  <a:gd name="connsiteY108" fmla="*/ 994188 h 1611770"/>
                  <a:gd name="connsiteX109" fmla="*/ 275760 w 1444111"/>
                  <a:gd name="connsiteY109" fmla="*/ 997816 h 1611770"/>
                  <a:gd name="connsiteX110" fmla="*/ 250361 w 1444111"/>
                  <a:gd name="connsiteY110" fmla="*/ 1026844 h 1611770"/>
                  <a:gd name="connsiteX111" fmla="*/ 243104 w 1444111"/>
                  <a:gd name="connsiteY111" fmla="*/ 1034100 h 1611770"/>
                  <a:gd name="connsiteX112" fmla="*/ 239476 w 1444111"/>
                  <a:gd name="connsiteY112" fmla="*/ 1041357 h 1611770"/>
                  <a:gd name="connsiteX113" fmla="*/ 232219 w 1444111"/>
                  <a:gd name="connsiteY113" fmla="*/ 1077642 h 1611770"/>
                  <a:gd name="connsiteX114" fmla="*/ 217705 w 1444111"/>
                  <a:gd name="connsiteY114" fmla="*/ 1081270 h 1611770"/>
                  <a:gd name="connsiteX115" fmla="*/ 206820 w 1444111"/>
                  <a:gd name="connsiteY115" fmla="*/ 1092155 h 1611770"/>
                  <a:gd name="connsiteX116" fmla="*/ 195935 w 1444111"/>
                  <a:gd name="connsiteY116" fmla="*/ 1095784 h 1611770"/>
                  <a:gd name="connsiteX117" fmla="*/ 188678 w 1444111"/>
                  <a:gd name="connsiteY117" fmla="*/ 1110297 h 1611770"/>
                  <a:gd name="connsiteX118" fmla="*/ 166907 w 1444111"/>
                  <a:gd name="connsiteY118" fmla="*/ 1128440 h 1611770"/>
                  <a:gd name="connsiteX119" fmla="*/ 134252 w 1444111"/>
                  <a:gd name="connsiteY119" fmla="*/ 1161095 h 1611770"/>
                  <a:gd name="connsiteX120" fmla="*/ 123366 w 1444111"/>
                  <a:gd name="connsiteY120" fmla="*/ 1182866 h 1611770"/>
                  <a:gd name="connsiteX121" fmla="*/ 112481 w 1444111"/>
                  <a:gd name="connsiteY121" fmla="*/ 1190123 h 1611770"/>
                  <a:gd name="connsiteX122" fmla="*/ 76197 w 1444111"/>
                  <a:gd name="connsiteY122" fmla="*/ 1244549 h 1611770"/>
                  <a:gd name="connsiteX123" fmla="*/ 72568 w 1444111"/>
                  <a:gd name="connsiteY123" fmla="*/ 1262691 h 1611770"/>
                  <a:gd name="connsiteX124" fmla="*/ 65312 w 1444111"/>
                  <a:gd name="connsiteY124" fmla="*/ 1262691 h 1611770"/>
                  <a:gd name="connsiteX125" fmla="*/ 43541 w 1444111"/>
                  <a:gd name="connsiteY125" fmla="*/ 1309861 h 1611770"/>
                  <a:gd name="connsiteX126" fmla="*/ 39913 w 1444111"/>
                  <a:gd name="connsiteY126" fmla="*/ 1346145 h 1611770"/>
                  <a:gd name="connsiteX127" fmla="*/ 14514 w 1444111"/>
                  <a:gd name="connsiteY127" fmla="*/ 1360658 h 1611770"/>
                  <a:gd name="connsiteX128" fmla="*/ 0 w 1444111"/>
                  <a:gd name="connsiteY128" fmla="*/ 1389686 h 1611770"/>
                  <a:gd name="connsiteX129" fmla="*/ 3628 w 1444111"/>
                  <a:gd name="connsiteY129" fmla="*/ 1386057 h 1611770"/>
                  <a:gd name="connsiteX130" fmla="*/ 14514 w 1444111"/>
                  <a:gd name="connsiteY130" fmla="*/ 1378800 h 1611770"/>
                  <a:gd name="connsiteX131" fmla="*/ 18142 w 1444111"/>
                  <a:gd name="connsiteY131" fmla="*/ 1386057 h 1611770"/>
                  <a:gd name="connsiteX132" fmla="*/ 32656 w 1444111"/>
                  <a:gd name="connsiteY132" fmla="*/ 1393314 h 1611770"/>
                  <a:gd name="connsiteX133" fmla="*/ 29027 w 1444111"/>
                  <a:gd name="connsiteY133" fmla="*/ 1400571 h 1611770"/>
                  <a:gd name="connsiteX134" fmla="*/ 21771 w 1444111"/>
                  <a:gd name="connsiteY134" fmla="*/ 1404200 h 1611770"/>
                  <a:gd name="connsiteX135" fmla="*/ 10885 w 1444111"/>
                  <a:gd name="connsiteY135" fmla="*/ 1404200 h 1611770"/>
                  <a:gd name="connsiteX136" fmla="*/ 7257 w 1444111"/>
                  <a:gd name="connsiteY136" fmla="*/ 1411456 h 1611770"/>
                  <a:gd name="connsiteX137" fmla="*/ 3628 w 1444111"/>
                  <a:gd name="connsiteY137" fmla="*/ 1440484 h 1611770"/>
                  <a:gd name="connsiteX138" fmla="*/ 7257 w 1444111"/>
                  <a:gd name="connsiteY138" fmla="*/ 1462254 h 1611770"/>
                  <a:gd name="connsiteX139" fmla="*/ 14514 w 1444111"/>
                  <a:gd name="connsiteY139" fmla="*/ 1454998 h 1611770"/>
                  <a:gd name="connsiteX140" fmla="*/ 25399 w 1444111"/>
                  <a:gd name="connsiteY140" fmla="*/ 1458626 h 1611770"/>
                  <a:gd name="connsiteX141" fmla="*/ 36284 w 1444111"/>
                  <a:gd name="connsiteY141" fmla="*/ 1433227 h 1611770"/>
                  <a:gd name="connsiteX142" fmla="*/ 39913 w 1444111"/>
                  <a:gd name="connsiteY142" fmla="*/ 1440484 h 1611770"/>
                  <a:gd name="connsiteX143" fmla="*/ 54426 w 1444111"/>
                  <a:gd name="connsiteY143" fmla="*/ 1447741 h 1611770"/>
                  <a:gd name="connsiteX144" fmla="*/ 39913 w 1444111"/>
                  <a:gd name="connsiteY144" fmla="*/ 1451369 h 1611770"/>
                  <a:gd name="connsiteX145" fmla="*/ 36284 w 1444111"/>
                  <a:gd name="connsiteY145" fmla="*/ 1469511 h 1611770"/>
                  <a:gd name="connsiteX146" fmla="*/ 39913 w 1444111"/>
                  <a:gd name="connsiteY146" fmla="*/ 1476768 h 1611770"/>
                  <a:gd name="connsiteX147" fmla="*/ 47169 w 1444111"/>
                  <a:gd name="connsiteY147" fmla="*/ 1473140 h 1611770"/>
                  <a:gd name="connsiteX148" fmla="*/ 61683 w 1444111"/>
                  <a:gd name="connsiteY148" fmla="*/ 1458626 h 1611770"/>
                  <a:gd name="connsiteX149" fmla="*/ 58055 w 1444111"/>
                  <a:gd name="connsiteY149" fmla="*/ 1480396 h 1611770"/>
                  <a:gd name="connsiteX150" fmla="*/ 47169 w 1444111"/>
                  <a:gd name="connsiteY150" fmla="*/ 1498538 h 1611770"/>
                  <a:gd name="connsiteX151" fmla="*/ 72568 w 1444111"/>
                  <a:gd name="connsiteY151" fmla="*/ 1509424 h 1611770"/>
                  <a:gd name="connsiteX152" fmla="*/ 90711 w 1444111"/>
                  <a:gd name="connsiteY152" fmla="*/ 1505795 h 1611770"/>
                  <a:gd name="connsiteX153" fmla="*/ 130623 w 1444111"/>
                  <a:gd name="connsiteY153" fmla="*/ 1513052 h 1611770"/>
                  <a:gd name="connsiteX154" fmla="*/ 163279 w 1444111"/>
                  <a:gd name="connsiteY154" fmla="*/ 1509424 h 1611770"/>
                  <a:gd name="connsiteX155" fmla="*/ 174164 w 1444111"/>
                  <a:gd name="connsiteY155" fmla="*/ 1502167 h 1611770"/>
                  <a:gd name="connsiteX156" fmla="*/ 181421 w 1444111"/>
                  <a:gd name="connsiteY156" fmla="*/ 1494910 h 1611770"/>
                  <a:gd name="connsiteX157" fmla="*/ 206820 w 1444111"/>
                  <a:gd name="connsiteY157" fmla="*/ 1484025 h 1611770"/>
                  <a:gd name="connsiteX158" fmla="*/ 228591 w 1444111"/>
                  <a:gd name="connsiteY158" fmla="*/ 1502167 h 1611770"/>
                  <a:gd name="connsiteX159" fmla="*/ 235847 w 1444111"/>
                  <a:gd name="connsiteY159" fmla="*/ 1509424 h 1611770"/>
                  <a:gd name="connsiteX160" fmla="*/ 235847 w 1444111"/>
                  <a:gd name="connsiteY160" fmla="*/ 1516681 h 1611770"/>
                  <a:gd name="connsiteX161" fmla="*/ 232219 w 1444111"/>
                  <a:gd name="connsiteY161" fmla="*/ 1520309 h 1611770"/>
                  <a:gd name="connsiteX162" fmla="*/ 235847 w 1444111"/>
                  <a:gd name="connsiteY162" fmla="*/ 1531194 h 1611770"/>
                  <a:gd name="connsiteX163" fmla="*/ 264875 w 1444111"/>
                  <a:gd name="connsiteY163" fmla="*/ 1545708 h 1611770"/>
                  <a:gd name="connsiteX164" fmla="*/ 275760 w 1444111"/>
                  <a:gd name="connsiteY164" fmla="*/ 1542079 h 1611770"/>
                  <a:gd name="connsiteX165" fmla="*/ 319301 w 1444111"/>
                  <a:gd name="connsiteY165" fmla="*/ 1538451 h 1611770"/>
                  <a:gd name="connsiteX166" fmla="*/ 337443 w 1444111"/>
                  <a:gd name="connsiteY166" fmla="*/ 1563850 h 1611770"/>
                  <a:gd name="connsiteX167" fmla="*/ 351957 w 1444111"/>
                  <a:gd name="connsiteY167" fmla="*/ 1560222 h 1611770"/>
                  <a:gd name="connsiteX168" fmla="*/ 337443 w 1444111"/>
                  <a:gd name="connsiteY168" fmla="*/ 1571107 h 1611770"/>
                  <a:gd name="connsiteX169" fmla="*/ 337443 w 1444111"/>
                  <a:gd name="connsiteY169" fmla="*/ 1581992 h 1611770"/>
                  <a:gd name="connsiteX170" fmla="*/ 348329 w 1444111"/>
                  <a:gd name="connsiteY170" fmla="*/ 1589249 h 1611770"/>
                  <a:gd name="connsiteX171" fmla="*/ 359214 w 1444111"/>
                  <a:gd name="connsiteY171" fmla="*/ 1592877 h 1611770"/>
                  <a:gd name="connsiteX172" fmla="*/ 380984 w 1444111"/>
                  <a:gd name="connsiteY172" fmla="*/ 1600134 h 1611770"/>
                  <a:gd name="connsiteX173" fmla="*/ 410012 w 1444111"/>
                  <a:gd name="connsiteY173" fmla="*/ 1589249 h 1611770"/>
                  <a:gd name="connsiteX174" fmla="*/ 446296 w 1444111"/>
                  <a:gd name="connsiteY174" fmla="*/ 1607391 h 1611770"/>
                  <a:gd name="connsiteX175" fmla="*/ 486209 w 1444111"/>
                  <a:gd name="connsiteY175" fmla="*/ 1611020 h 1611770"/>
                  <a:gd name="connsiteX176" fmla="*/ 497094 w 1444111"/>
                  <a:gd name="connsiteY176" fmla="*/ 1603763 h 1611770"/>
                  <a:gd name="connsiteX177" fmla="*/ 507979 w 1444111"/>
                  <a:gd name="connsiteY177" fmla="*/ 1600134 h 1611770"/>
                  <a:gd name="connsiteX178" fmla="*/ 537006 w 1444111"/>
                  <a:gd name="connsiteY178" fmla="*/ 1596506 h 1611770"/>
                  <a:gd name="connsiteX179" fmla="*/ 547892 w 1444111"/>
                  <a:gd name="connsiteY179" fmla="*/ 1592877 h 1611770"/>
                  <a:gd name="connsiteX180" fmla="*/ 562405 w 1444111"/>
                  <a:gd name="connsiteY180" fmla="*/ 1578364 h 1611770"/>
                  <a:gd name="connsiteX181" fmla="*/ 584176 w 1444111"/>
                  <a:gd name="connsiteY181" fmla="*/ 1574735 h 1611770"/>
                  <a:gd name="connsiteX182" fmla="*/ 591433 w 1444111"/>
                  <a:gd name="connsiteY182" fmla="*/ 1567479 h 1611770"/>
                  <a:gd name="connsiteX183" fmla="*/ 616832 w 1444111"/>
                  <a:gd name="connsiteY183" fmla="*/ 1527566 h 1611770"/>
                  <a:gd name="connsiteX184" fmla="*/ 616832 w 1444111"/>
                  <a:gd name="connsiteY184" fmla="*/ 1516681 h 1611770"/>
                  <a:gd name="connsiteX185" fmla="*/ 627717 w 1444111"/>
                  <a:gd name="connsiteY185" fmla="*/ 1505795 h 1611770"/>
                  <a:gd name="connsiteX186" fmla="*/ 653116 w 1444111"/>
                  <a:gd name="connsiteY186" fmla="*/ 1487653 h 1611770"/>
                  <a:gd name="connsiteX187" fmla="*/ 664001 w 1444111"/>
                  <a:gd name="connsiteY187" fmla="*/ 1476768 h 1611770"/>
                  <a:gd name="connsiteX188" fmla="*/ 693029 w 1444111"/>
                  <a:gd name="connsiteY188" fmla="*/ 1433227 h 1611770"/>
                  <a:gd name="connsiteX189" fmla="*/ 732941 w 1444111"/>
                  <a:gd name="connsiteY189" fmla="*/ 1400571 h 1611770"/>
                  <a:gd name="connsiteX190" fmla="*/ 761969 w 1444111"/>
                  <a:gd name="connsiteY190" fmla="*/ 1400571 h 1611770"/>
                  <a:gd name="connsiteX191" fmla="*/ 772854 w 1444111"/>
                  <a:gd name="connsiteY191" fmla="*/ 1389686 h 1611770"/>
                  <a:gd name="connsiteX192" fmla="*/ 780111 w 1444111"/>
                  <a:gd name="connsiteY192" fmla="*/ 1364287 h 1611770"/>
                  <a:gd name="connsiteX193" fmla="*/ 758340 w 1444111"/>
                  <a:gd name="connsiteY193" fmla="*/ 1353402 h 1611770"/>
                  <a:gd name="connsiteX194" fmla="*/ 769225 w 1444111"/>
                  <a:gd name="connsiteY194" fmla="*/ 1328003 h 1611770"/>
                  <a:gd name="connsiteX195" fmla="*/ 772854 w 1444111"/>
                  <a:gd name="connsiteY195" fmla="*/ 1320746 h 1611770"/>
                  <a:gd name="connsiteX196" fmla="*/ 776482 w 1444111"/>
                  <a:gd name="connsiteY196" fmla="*/ 1317117 h 1611770"/>
                  <a:gd name="connsiteX197" fmla="*/ 780111 w 1444111"/>
                  <a:gd name="connsiteY197" fmla="*/ 1306232 h 1611770"/>
                  <a:gd name="connsiteX198" fmla="*/ 790996 w 1444111"/>
                  <a:gd name="connsiteY198" fmla="*/ 1288090 h 1611770"/>
                  <a:gd name="connsiteX199" fmla="*/ 798253 w 1444111"/>
                  <a:gd name="connsiteY199" fmla="*/ 1269948 h 1611770"/>
                  <a:gd name="connsiteX200" fmla="*/ 798253 w 1444111"/>
                  <a:gd name="connsiteY200" fmla="*/ 1262691 h 1611770"/>
                  <a:gd name="connsiteX201" fmla="*/ 801881 w 1444111"/>
                  <a:gd name="connsiteY201" fmla="*/ 1262691 h 1611770"/>
                  <a:gd name="connsiteX202" fmla="*/ 801881 w 1444111"/>
                  <a:gd name="connsiteY202" fmla="*/ 1259063 h 1611770"/>
                  <a:gd name="connsiteX203" fmla="*/ 798253 w 1444111"/>
                  <a:gd name="connsiteY203" fmla="*/ 1255434 h 1611770"/>
                  <a:gd name="connsiteX204" fmla="*/ 801881 w 1444111"/>
                  <a:gd name="connsiteY204" fmla="*/ 1237292 h 1611770"/>
                  <a:gd name="connsiteX205" fmla="*/ 809138 w 1444111"/>
                  <a:gd name="connsiteY205" fmla="*/ 1222778 h 1611770"/>
                  <a:gd name="connsiteX206" fmla="*/ 841794 w 1444111"/>
                  <a:gd name="connsiteY206" fmla="*/ 1171980 h 1611770"/>
                  <a:gd name="connsiteX207" fmla="*/ 856308 w 1444111"/>
                  <a:gd name="connsiteY207" fmla="*/ 1153838 h 1611770"/>
                  <a:gd name="connsiteX208" fmla="*/ 859936 w 1444111"/>
                  <a:gd name="connsiteY208" fmla="*/ 1128440 h 1611770"/>
                  <a:gd name="connsiteX209" fmla="*/ 856308 w 1444111"/>
                  <a:gd name="connsiteY209" fmla="*/ 1044986 h 1611770"/>
                  <a:gd name="connsiteX210" fmla="*/ 870821 w 1444111"/>
                  <a:gd name="connsiteY210" fmla="*/ 1008701 h 1611770"/>
                  <a:gd name="connsiteX211" fmla="*/ 870821 w 1444111"/>
                  <a:gd name="connsiteY211" fmla="*/ 997816 h 1611770"/>
                  <a:gd name="connsiteX212" fmla="*/ 878078 w 1444111"/>
                  <a:gd name="connsiteY212" fmla="*/ 986931 h 1611770"/>
                  <a:gd name="connsiteX213" fmla="*/ 947018 w 1444111"/>
                  <a:gd name="connsiteY213" fmla="*/ 928876 h 1611770"/>
                  <a:gd name="connsiteX214" fmla="*/ 983302 w 1444111"/>
                  <a:gd name="connsiteY214" fmla="*/ 907105 h 1611770"/>
                  <a:gd name="connsiteX215" fmla="*/ 1124811 w 1444111"/>
                  <a:gd name="connsiteY215" fmla="*/ 856308 h 1611770"/>
                  <a:gd name="connsiteX216" fmla="*/ 1139325 w 1444111"/>
                  <a:gd name="connsiteY216" fmla="*/ 856308 h 1611770"/>
                  <a:gd name="connsiteX217" fmla="*/ 1175609 w 1444111"/>
                  <a:gd name="connsiteY217" fmla="*/ 878078 h 1611770"/>
                  <a:gd name="connsiteX218" fmla="*/ 1190122 w 1444111"/>
                  <a:gd name="connsiteY218" fmla="*/ 878078 h 1611770"/>
                  <a:gd name="connsiteX219" fmla="*/ 1215521 w 1444111"/>
                  <a:gd name="connsiteY219" fmla="*/ 849051 h 1611770"/>
                  <a:gd name="connsiteX220" fmla="*/ 1193751 w 1444111"/>
                  <a:gd name="connsiteY220" fmla="*/ 812767 h 1611770"/>
                  <a:gd name="connsiteX221" fmla="*/ 1168352 w 1444111"/>
                  <a:gd name="connsiteY221" fmla="*/ 805510 h 1611770"/>
                  <a:gd name="connsiteX222" fmla="*/ 1161095 w 1444111"/>
                  <a:gd name="connsiteY222" fmla="*/ 801881 h 1611770"/>
                  <a:gd name="connsiteX223" fmla="*/ 1150210 w 1444111"/>
                  <a:gd name="connsiteY223" fmla="*/ 798253 h 1611770"/>
                  <a:gd name="connsiteX224" fmla="*/ 1146581 w 1444111"/>
                  <a:gd name="connsiteY224" fmla="*/ 790996 h 1611770"/>
                  <a:gd name="connsiteX225" fmla="*/ 1139325 w 1444111"/>
                  <a:gd name="connsiteY225" fmla="*/ 729313 h 1611770"/>
                  <a:gd name="connsiteX226" fmla="*/ 1157467 w 1444111"/>
                  <a:gd name="connsiteY226" fmla="*/ 685772 h 1611770"/>
                  <a:gd name="connsiteX227" fmla="*/ 1201008 w 1444111"/>
                  <a:gd name="connsiteY227" fmla="*/ 664001 h 1611770"/>
                  <a:gd name="connsiteX228" fmla="*/ 1230035 w 1444111"/>
                  <a:gd name="connsiteY228" fmla="*/ 645859 h 1611770"/>
                  <a:gd name="connsiteX229" fmla="*/ 1248177 w 1444111"/>
                  <a:gd name="connsiteY229" fmla="*/ 627717 h 1611770"/>
                  <a:gd name="connsiteX230" fmla="*/ 1266319 w 1444111"/>
                  <a:gd name="connsiteY230" fmla="*/ 591433 h 1611770"/>
                  <a:gd name="connsiteX231" fmla="*/ 1295347 w 1444111"/>
                  <a:gd name="connsiteY231" fmla="*/ 522493 h 1611770"/>
                  <a:gd name="connsiteX232" fmla="*/ 1309860 w 1444111"/>
                  <a:gd name="connsiteY232" fmla="*/ 504351 h 1611770"/>
                  <a:gd name="connsiteX233" fmla="*/ 1331631 w 1444111"/>
                  <a:gd name="connsiteY233" fmla="*/ 493465 h 1611770"/>
                  <a:gd name="connsiteX234" fmla="*/ 1335259 w 1444111"/>
                  <a:gd name="connsiteY234" fmla="*/ 478952 h 1611770"/>
                  <a:gd name="connsiteX235" fmla="*/ 1338888 w 1444111"/>
                  <a:gd name="connsiteY235" fmla="*/ 471695 h 1611770"/>
                  <a:gd name="connsiteX236" fmla="*/ 1364287 w 1444111"/>
                  <a:gd name="connsiteY236" fmla="*/ 439039 h 1611770"/>
                  <a:gd name="connsiteX237" fmla="*/ 1378800 w 1444111"/>
                  <a:gd name="connsiteY237" fmla="*/ 417269 h 1611770"/>
                  <a:gd name="connsiteX238" fmla="*/ 1396943 w 1444111"/>
                  <a:gd name="connsiteY238" fmla="*/ 377356 h 1611770"/>
                  <a:gd name="connsiteX239" fmla="*/ 1418713 w 1444111"/>
                  <a:gd name="connsiteY239" fmla="*/ 359214 h 1611770"/>
                  <a:gd name="connsiteX240" fmla="*/ 1444112 w 1444111"/>
                  <a:gd name="connsiteY240" fmla="*/ 319301 h 1611770"/>
                  <a:gd name="connsiteX241" fmla="*/ 1418713 w 1444111"/>
                  <a:gd name="connsiteY241" fmla="*/ 293902 h 1611770"/>
                  <a:gd name="connsiteX242" fmla="*/ 1418713 w 1444111"/>
                  <a:gd name="connsiteY242" fmla="*/ 279389 h 1611770"/>
                  <a:gd name="connsiteX243" fmla="*/ 1404199 w 1444111"/>
                  <a:gd name="connsiteY243" fmla="*/ 261246 h 1611770"/>
                  <a:gd name="connsiteX244" fmla="*/ 1396943 w 1444111"/>
                  <a:gd name="connsiteY244" fmla="*/ 239476 h 1611770"/>
                  <a:gd name="connsiteX245" fmla="*/ 1411456 w 1444111"/>
                  <a:gd name="connsiteY245" fmla="*/ 214077 h 1611770"/>
                  <a:gd name="connsiteX246" fmla="*/ 1411456 w 1444111"/>
                  <a:gd name="connsiteY246" fmla="*/ 221334 h 1611770"/>
                  <a:gd name="connsiteX247" fmla="*/ 1436855 w 1444111"/>
                  <a:gd name="connsiteY247" fmla="*/ 206820 h 1611770"/>
                  <a:gd name="connsiteX248" fmla="*/ 1440484 w 1444111"/>
                  <a:gd name="connsiteY248" fmla="*/ 199563 h 1611770"/>
                  <a:gd name="connsiteX249" fmla="*/ 1425970 w 1444111"/>
                  <a:gd name="connsiteY249" fmla="*/ 199563 h 1611770"/>
                  <a:gd name="connsiteX250" fmla="*/ 1418713 w 1444111"/>
                  <a:gd name="connsiteY250" fmla="*/ 199563 h 1611770"/>
                  <a:gd name="connsiteX251" fmla="*/ 1415085 w 1444111"/>
                  <a:gd name="connsiteY251" fmla="*/ 195935 h 1611770"/>
                  <a:gd name="connsiteX252" fmla="*/ 1407828 w 1444111"/>
                  <a:gd name="connsiteY252" fmla="*/ 195935 h 1611770"/>
                  <a:gd name="connsiteX253" fmla="*/ 1389686 w 1444111"/>
                  <a:gd name="connsiteY253" fmla="*/ 199563 h 1611770"/>
                  <a:gd name="connsiteX254" fmla="*/ 1378800 w 1444111"/>
                  <a:gd name="connsiteY254" fmla="*/ 210448 h 1611770"/>
                  <a:gd name="connsiteX255" fmla="*/ 1382429 w 1444111"/>
                  <a:gd name="connsiteY255" fmla="*/ 199563 h 1611770"/>
                  <a:gd name="connsiteX256" fmla="*/ 1389686 w 1444111"/>
                  <a:gd name="connsiteY256" fmla="*/ 199563 h 1611770"/>
                  <a:gd name="connsiteX257" fmla="*/ 1393314 w 1444111"/>
                  <a:gd name="connsiteY257" fmla="*/ 195935 h 1611770"/>
                  <a:gd name="connsiteX258" fmla="*/ 1400571 w 1444111"/>
                  <a:gd name="connsiteY258" fmla="*/ 195935 h 1611770"/>
                  <a:gd name="connsiteX259" fmla="*/ 1411456 w 1444111"/>
                  <a:gd name="connsiteY259" fmla="*/ 188678 h 1611770"/>
                  <a:gd name="connsiteX260" fmla="*/ 1418713 w 1444111"/>
                  <a:gd name="connsiteY260" fmla="*/ 181421 h 1611770"/>
                  <a:gd name="connsiteX261" fmla="*/ 1425970 w 1444111"/>
                  <a:gd name="connsiteY261" fmla="*/ 170536 h 1611770"/>
                  <a:gd name="connsiteX262" fmla="*/ 1429598 w 1444111"/>
                  <a:gd name="connsiteY262" fmla="*/ 170536 h 1611770"/>
                  <a:gd name="connsiteX263" fmla="*/ 1433227 w 1444111"/>
                  <a:gd name="connsiteY263" fmla="*/ 166907 h 1611770"/>
                  <a:gd name="connsiteX264" fmla="*/ 1444112 w 1444111"/>
                  <a:gd name="connsiteY264" fmla="*/ 152394 h 1611770"/>
                  <a:gd name="connsiteX265" fmla="*/ 1425970 w 1444111"/>
                  <a:gd name="connsiteY265" fmla="*/ 152394 h 1611770"/>
                  <a:gd name="connsiteX266" fmla="*/ 1429598 w 1444111"/>
                  <a:gd name="connsiteY266" fmla="*/ 137880 h 1611770"/>
                  <a:gd name="connsiteX267" fmla="*/ 1404199 w 1444111"/>
                  <a:gd name="connsiteY267" fmla="*/ 137880 h 1611770"/>
                  <a:gd name="connsiteX268" fmla="*/ 1396943 w 1444111"/>
                  <a:gd name="connsiteY268" fmla="*/ 141508 h 1611770"/>
                  <a:gd name="connsiteX269" fmla="*/ 1393314 w 1444111"/>
                  <a:gd name="connsiteY269" fmla="*/ 152394 h 1611770"/>
                  <a:gd name="connsiteX270" fmla="*/ 1389686 w 1444111"/>
                  <a:gd name="connsiteY270" fmla="*/ 156022 h 1611770"/>
                  <a:gd name="connsiteX271" fmla="*/ 1389686 w 1444111"/>
                  <a:gd name="connsiteY271" fmla="*/ 159651 h 1611770"/>
                  <a:gd name="connsiteX272" fmla="*/ 1386057 w 1444111"/>
                  <a:gd name="connsiteY272" fmla="*/ 174164 h 1611770"/>
                  <a:gd name="connsiteX273" fmla="*/ 1386057 w 1444111"/>
                  <a:gd name="connsiteY273" fmla="*/ 166907 h 1611770"/>
                  <a:gd name="connsiteX274" fmla="*/ 1375172 w 1444111"/>
                  <a:gd name="connsiteY274" fmla="*/ 166907 h 1611770"/>
                  <a:gd name="connsiteX275" fmla="*/ 1371544 w 1444111"/>
                  <a:gd name="connsiteY275" fmla="*/ 137880 h 1611770"/>
                  <a:gd name="connsiteX276" fmla="*/ 1364287 w 1444111"/>
                  <a:gd name="connsiteY276" fmla="*/ 145137 h 161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</a:cxnLst>
                <a:rect l="l" t="t" r="r" b="b"/>
                <a:pathLst>
                  <a:path w="1444111" h="1611770">
                    <a:moveTo>
                      <a:pt x="1364287" y="145137"/>
                    </a:moveTo>
                    <a:cubicBezTo>
                      <a:pt x="1364287" y="141508"/>
                      <a:pt x="1360658" y="141508"/>
                      <a:pt x="1360658" y="137880"/>
                    </a:cubicBezTo>
                    <a:cubicBezTo>
                      <a:pt x="1360658" y="137880"/>
                      <a:pt x="1360658" y="134252"/>
                      <a:pt x="1360658" y="134252"/>
                    </a:cubicBezTo>
                    <a:cubicBezTo>
                      <a:pt x="1364287" y="130623"/>
                      <a:pt x="1364287" y="126995"/>
                      <a:pt x="1367915" y="123366"/>
                    </a:cubicBezTo>
                    <a:cubicBezTo>
                      <a:pt x="1367915" y="123366"/>
                      <a:pt x="1371544" y="119738"/>
                      <a:pt x="1371544" y="119738"/>
                    </a:cubicBezTo>
                    <a:cubicBezTo>
                      <a:pt x="1371544" y="119738"/>
                      <a:pt x="1371544" y="116110"/>
                      <a:pt x="1371544" y="116110"/>
                    </a:cubicBezTo>
                    <a:cubicBezTo>
                      <a:pt x="1364287" y="116110"/>
                      <a:pt x="1357030" y="116110"/>
                      <a:pt x="1349773" y="123366"/>
                    </a:cubicBezTo>
                    <a:cubicBezTo>
                      <a:pt x="1349773" y="119738"/>
                      <a:pt x="1349773" y="116110"/>
                      <a:pt x="1353401" y="108853"/>
                    </a:cubicBezTo>
                    <a:cubicBezTo>
                      <a:pt x="1353401" y="108853"/>
                      <a:pt x="1353401" y="105224"/>
                      <a:pt x="1353401" y="105224"/>
                    </a:cubicBezTo>
                    <a:cubicBezTo>
                      <a:pt x="1353401" y="105224"/>
                      <a:pt x="1357030" y="105224"/>
                      <a:pt x="1357030" y="105224"/>
                    </a:cubicBezTo>
                    <a:cubicBezTo>
                      <a:pt x="1364287" y="105224"/>
                      <a:pt x="1367915" y="105224"/>
                      <a:pt x="1375172" y="105224"/>
                    </a:cubicBezTo>
                    <a:cubicBezTo>
                      <a:pt x="1375172" y="97967"/>
                      <a:pt x="1378800" y="90711"/>
                      <a:pt x="1386057" y="87082"/>
                    </a:cubicBezTo>
                    <a:cubicBezTo>
                      <a:pt x="1389686" y="87082"/>
                      <a:pt x="1393314" y="83454"/>
                      <a:pt x="1389686" y="83454"/>
                    </a:cubicBezTo>
                    <a:cubicBezTo>
                      <a:pt x="1382429" y="83454"/>
                      <a:pt x="1378800" y="87082"/>
                      <a:pt x="1371544" y="87082"/>
                    </a:cubicBezTo>
                    <a:cubicBezTo>
                      <a:pt x="1367915" y="87082"/>
                      <a:pt x="1364287" y="90711"/>
                      <a:pt x="1360658" y="87082"/>
                    </a:cubicBezTo>
                    <a:cubicBezTo>
                      <a:pt x="1360658" y="83454"/>
                      <a:pt x="1364287" y="83454"/>
                      <a:pt x="1364287" y="79825"/>
                    </a:cubicBezTo>
                    <a:cubicBezTo>
                      <a:pt x="1367915" y="76197"/>
                      <a:pt x="1371544" y="76197"/>
                      <a:pt x="1375172" y="72568"/>
                    </a:cubicBezTo>
                    <a:cubicBezTo>
                      <a:pt x="1375172" y="72568"/>
                      <a:pt x="1378800" y="68940"/>
                      <a:pt x="1378800" y="68940"/>
                    </a:cubicBezTo>
                    <a:cubicBezTo>
                      <a:pt x="1378800" y="65312"/>
                      <a:pt x="1382429" y="61683"/>
                      <a:pt x="1382429" y="58055"/>
                    </a:cubicBezTo>
                    <a:cubicBezTo>
                      <a:pt x="1386057" y="58055"/>
                      <a:pt x="1386057" y="58055"/>
                      <a:pt x="1389686" y="58055"/>
                    </a:cubicBezTo>
                    <a:cubicBezTo>
                      <a:pt x="1389686" y="54426"/>
                      <a:pt x="1386057" y="50798"/>
                      <a:pt x="1386057" y="47169"/>
                    </a:cubicBezTo>
                    <a:cubicBezTo>
                      <a:pt x="1382429" y="47169"/>
                      <a:pt x="1378800" y="54426"/>
                      <a:pt x="1375172" y="54426"/>
                    </a:cubicBezTo>
                    <a:cubicBezTo>
                      <a:pt x="1371544" y="54426"/>
                      <a:pt x="1371544" y="50798"/>
                      <a:pt x="1367915" y="50798"/>
                    </a:cubicBezTo>
                    <a:cubicBezTo>
                      <a:pt x="1364287" y="50798"/>
                      <a:pt x="1360658" y="58055"/>
                      <a:pt x="1353401" y="58055"/>
                    </a:cubicBezTo>
                    <a:cubicBezTo>
                      <a:pt x="1353401" y="58055"/>
                      <a:pt x="1353401" y="61683"/>
                      <a:pt x="1353401" y="61683"/>
                    </a:cubicBezTo>
                    <a:cubicBezTo>
                      <a:pt x="1346145" y="65312"/>
                      <a:pt x="1342516" y="72568"/>
                      <a:pt x="1342516" y="79825"/>
                    </a:cubicBezTo>
                    <a:cubicBezTo>
                      <a:pt x="1342516" y="79825"/>
                      <a:pt x="1346145" y="79825"/>
                      <a:pt x="1346145" y="83454"/>
                    </a:cubicBezTo>
                    <a:cubicBezTo>
                      <a:pt x="1346145" y="87082"/>
                      <a:pt x="1346145" y="90711"/>
                      <a:pt x="1349773" y="90711"/>
                    </a:cubicBezTo>
                    <a:cubicBezTo>
                      <a:pt x="1342516" y="97967"/>
                      <a:pt x="1335259" y="105224"/>
                      <a:pt x="1328002" y="108853"/>
                    </a:cubicBezTo>
                    <a:cubicBezTo>
                      <a:pt x="1331631" y="112481"/>
                      <a:pt x="1335259" y="112481"/>
                      <a:pt x="1338888" y="112481"/>
                    </a:cubicBezTo>
                    <a:cubicBezTo>
                      <a:pt x="1331631" y="119738"/>
                      <a:pt x="1320746" y="119738"/>
                      <a:pt x="1313489" y="119738"/>
                    </a:cubicBezTo>
                    <a:cubicBezTo>
                      <a:pt x="1313489" y="119738"/>
                      <a:pt x="1309860" y="119738"/>
                      <a:pt x="1309860" y="119738"/>
                    </a:cubicBezTo>
                    <a:cubicBezTo>
                      <a:pt x="1302604" y="119738"/>
                      <a:pt x="1298975" y="130623"/>
                      <a:pt x="1291718" y="134252"/>
                    </a:cubicBezTo>
                    <a:cubicBezTo>
                      <a:pt x="1288090" y="134252"/>
                      <a:pt x="1288090" y="134252"/>
                      <a:pt x="1284461" y="134252"/>
                    </a:cubicBezTo>
                    <a:cubicBezTo>
                      <a:pt x="1277205" y="134252"/>
                      <a:pt x="1273576" y="141508"/>
                      <a:pt x="1269948" y="145137"/>
                    </a:cubicBezTo>
                    <a:cubicBezTo>
                      <a:pt x="1262691" y="156022"/>
                      <a:pt x="1255434" y="163279"/>
                      <a:pt x="1244549" y="170536"/>
                    </a:cubicBezTo>
                    <a:cubicBezTo>
                      <a:pt x="1244549" y="170536"/>
                      <a:pt x="1240920" y="170536"/>
                      <a:pt x="1240920" y="174164"/>
                    </a:cubicBezTo>
                    <a:cubicBezTo>
                      <a:pt x="1237292" y="174164"/>
                      <a:pt x="1237292" y="174164"/>
                      <a:pt x="1233664" y="174164"/>
                    </a:cubicBezTo>
                    <a:cubicBezTo>
                      <a:pt x="1226407" y="170536"/>
                      <a:pt x="1215521" y="166907"/>
                      <a:pt x="1211893" y="159651"/>
                    </a:cubicBezTo>
                    <a:cubicBezTo>
                      <a:pt x="1208265" y="152394"/>
                      <a:pt x="1208265" y="141508"/>
                      <a:pt x="1201008" y="137880"/>
                    </a:cubicBezTo>
                    <a:cubicBezTo>
                      <a:pt x="1201008" y="126995"/>
                      <a:pt x="1201008" y="116110"/>
                      <a:pt x="1197379" y="105224"/>
                    </a:cubicBezTo>
                    <a:cubicBezTo>
                      <a:pt x="1201008" y="105224"/>
                      <a:pt x="1201008" y="101596"/>
                      <a:pt x="1204636" y="101596"/>
                    </a:cubicBezTo>
                    <a:cubicBezTo>
                      <a:pt x="1208265" y="97967"/>
                      <a:pt x="1208265" y="94339"/>
                      <a:pt x="1208265" y="87082"/>
                    </a:cubicBezTo>
                    <a:cubicBezTo>
                      <a:pt x="1208265" y="79825"/>
                      <a:pt x="1204636" y="76197"/>
                      <a:pt x="1197379" y="76197"/>
                    </a:cubicBezTo>
                    <a:cubicBezTo>
                      <a:pt x="1197379" y="76197"/>
                      <a:pt x="1193751" y="76197"/>
                      <a:pt x="1193751" y="76197"/>
                    </a:cubicBezTo>
                    <a:cubicBezTo>
                      <a:pt x="1193751" y="76197"/>
                      <a:pt x="1193751" y="72568"/>
                      <a:pt x="1193751" y="72568"/>
                    </a:cubicBezTo>
                    <a:cubicBezTo>
                      <a:pt x="1193751" y="68940"/>
                      <a:pt x="1193751" y="65312"/>
                      <a:pt x="1190122" y="65312"/>
                    </a:cubicBezTo>
                    <a:cubicBezTo>
                      <a:pt x="1186494" y="65312"/>
                      <a:pt x="1182866" y="65312"/>
                      <a:pt x="1179237" y="68940"/>
                    </a:cubicBezTo>
                    <a:cubicBezTo>
                      <a:pt x="1168352" y="76197"/>
                      <a:pt x="1153838" y="68940"/>
                      <a:pt x="1142953" y="58055"/>
                    </a:cubicBezTo>
                    <a:cubicBezTo>
                      <a:pt x="1139325" y="54426"/>
                      <a:pt x="1132068" y="47169"/>
                      <a:pt x="1128439" y="43541"/>
                    </a:cubicBezTo>
                    <a:cubicBezTo>
                      <a:pt x="1128439" y="36284"/>
                      <a:pt x="1128439" y="32656"/>
                      <a:pt x="1128439" y="25399"/>
                    </a:cubicBezTo>
                    <a:cubicBezTo>
                      <a:pt x="1128439" y="18142"/>
                      <a:pt x="1132068" y="14514"/>
                      <a:pt x="1135696" y="10885"/>
                    </a:cubicBezTo>
                    <a:cubicBezTo>
                      <a:pt x="1139325" y="7257"/>
                      <a:pt x="1146581" y="7257"/>
                      <a:pt x="1150210" y="7257"/>
                    </a:cubicBezTo>
                    <a:cubicBezTo>
                      <a:pt x="1161095" y="7257"/>
                      <a:pt x="1168352" y="7257"/>
                      <a:pt x="1179237" y="10885"/>
                    </a:cubicBezTo>
                    <a:cubicBezTo>
                      <a:pt x="1179237" y="10885"/>
                      <a:pt x="1182866" y="10885"/>
                      <a:pt x="1182866" y="10885"/>
                    </a:cubicBezTo>
                    <a:cubicBezTo>
                      <a:pt x="1182866" y="10885"/>
                      <a:pt x="1186494" y="14514"/>
                      <a:pt x="1186494" y="14514"/>
                    </a:cubicBezTo>
                    <a:cubicBezTo>
                      <a:pt x="1190122" y="18142"/>
                      <a:pt x="1197379" y="18142"/>
                      <a:pt x="1201008" y="14514"/>
                    </a:cubicBezTo>
                    <a:cubicBezTo>
                      <a:pt x="1182866" y="3628"/>
                      <a:pt x="1157467" y="0"/>
                      <a:pt x="1135696" y="0"/>
                    </a:cubicBezTo>
                    <a:cubicBezTo>
                      <a:pt x="1128439" y="0"/>
                      <a:pt x="1124811" y="0"/>
                      <a:pt x="1117554" y="3628"/>
                    </a:cubicBezTo>
                    <a:cubicBezTo>
                      <a:pt x="1113926" y="7257"/>
                      <a:pt x="1106669" y="10885"/>
                      <a:pt x="1103040" y="14514"/>
                    </a:cubicBezTo>
                    <a:cubicBezTo>
                      <a:pt x="1092155" y="25399"/>
                      <a:pt x="1081270" y="32656"/>
                      <a:pt x="1066756" y="39913"/>
                    </a:cubicBezTo>
                    <a:cubicBezTo>
                      <a:pt x="1052242" y="47169"/>
                      <a:pt x="1041357" y="58055"/>
                      <a:pt x="1026843" y="61683"/>
                    </a:cubicBezTo>
                    <a:cubicBezTo>
                      <a:pt x="1023215" y="61683"/>
                      <a:pt x="1019587" y="65312"/>
                      <a:pt x="1015958" y="68940"/>
                    </a:cubicBezTo>
                    <a:cubicBezTo>
                      <a:pt x="1012330" y="72568"/>
                      <a:pt x="1012330" y="76197"/>
                      <a:pt x="1012330" y="83454"/>
                    </a:cubicBezTo>
                    <a:cubicBezTo>
                      <a:pt x="1012330" y="94339"/>
                      <a:pt x="1012330" y="108853"/>
                      <a:pt x="1012330" y="119738"/>
                    </a:cubicBezTo>
                    <a:cubicBezTo>
                      <a:pt x="1012330" y="141508"/>
                      <a:pt x="1012330" y="163279"/>
                      <a:pt x="1012330" y="181421"/>
                    </a:cubicBezTo>
                    <a:cubicBezTo>
                      <a:pt x="1012330" y="185049"/>
                      <a:pt x="1012330" y="185049"/>
                      <a:pt x="1012330" y="188678"/>
                    </a:cubicBezTo>
                    <a:cubicBezTo>
                      <a:pt x="1012330" y="192306"/>
                      <a:pt x="1008701" y="192306"/>
                      <a:pt x="1008701" y="195935"/>
                    </a:cubicBezTo>
                    <a:cubicBezTo>
                      <a:pt x="994188" y="210448"/>
                      <a:pt x="986931" y="228591"/>
                      <a:pt x="979674" y="250361"/>
                    </a:cubicBezTo>
                    <a:cubicBezTo>
                      <a:pt x="976046" y="261246"/>
                      <a:pt x="965160" y="272132"/>
                      <a:pt x="954275" y="279389"/>
                    </a:cubicBezTo>
                    <a:cubicBezTo>
                      <a:pt x="947018" y="283017"/>
                      <a:pt x="943390" y="286645"/>
                      <a:pt x="936133" y="293902"/>
                    </a:cubicBezTo>
                    <a:cubicBezTo>
                      <a:pt x="936133" y="293902"/>
                      <a:pt x="932504" y="297531"/>
                      <a:pt x="932504" y="297531"/>
                    </a:cubicBezTo>
                    <a:cubicBezTo>
                      <a:pt x="932504" y="297531"/>
                      <a:pt x="928876" y="297531"/>
                      <a:pt x="928876" y="297531"/>
                    </a:cubicBezTo>
                    <a:cubicBezTo>
                      <a:pt x="917991" y="293902"/>
                      <a:pt x="910734" y="301159"/>
                      <a:pt x="899849" y="301159"/>
                    </a:cubicBezTo>
                    <a:cubicBezTo>
                      <a:pt x="896220" y="322930"/>
                      <a:pt x="892592" y="344700"/>
                      <a:pt x="885335" y="366471"/>
                    </a:cubicBezTo>
                    <a:cubicBezTo>
                      <a:pt x="885335" y="373727"/>
                      <a:pt x="881707" y="377356"/>
                      <a:pt x="881707" y="384613"/>
                    </a:cubicBezTo>
                    <a:cubicBezTo>
                      <a:pt x="878078" y="388241"/>
                      <a:pt x="874450" y="395498"/>
                      <a:pt x="874450" y="399126"/>
                    </a:cubicBezTo>
                    <a:cubicBezTo>
                      <a:pt x="870821" y="413640"/>
                      <a:pt x="874450" y="428154"/>
                      <a:pt x="870821" y="442668"/>
                    </a:cubicBezTo>
                    <a:cubicBezTo>
                      <a:pt x="867193" y="457181"/>
                      <a:pt x="856308" y="468066"/>
                      <a:pt x="852679" y="482580"/>
                    </a:cubicBezTo>
                    <a:cubicBezTo>
                      <a:pt x="849051" y="489837"/>
                      <a:pt x="849051" y="500722"/>
                      <a:pt x="849051" y="507979"/>
                    </a:cubicBezTo>
                    <a:cubicBezTo>
                      <a:pt x="849051" y="515236"/>
                      <a:pt x="841794" y="522493"/>
                      <a:pt x="834537" y="526121"/>
                    </a:cubicBezTo>
                    <a:cubicBezTo>
                      <a:pt x="823652" y="540635"/>
                      <a:pt x="816395" y="551520"/>
                      <a:pt x="805510" y="566034"/>
                    </a:cubicBezTo>
                    <a:cubicBezTo>
                      <a:pt x="801881" y="569662"/>
                      <a:pt x="801881" y="573291"/>
                      <a:pt x="798253" y="576919"/>
                    </a:cubicBezTo>
                    <a:cubicBezTo>
                      <a:pt x="790996" y="587804"/>
                      <a:pt x="780111" y="598690"/>
                      <a:pt x="769225" y="609575"/>
                    </a:cubicBezTo>
                    <a:cubicBezTo>
                      <a:pt x="754712" y="624089"/>
                      <a:pt x="732941" y="634974"/>
                      <a:pt x="711171" y="642231"/>
                    </a:cubicBezTo>
                    <a:cubicBezTo>
                      <a:pt x="707542" y="642231"/>
                      <a:pt x="707542" y="642231"/>
                      <a:pt x="703914" y="645859"/>
                    </a:cubicBezTo>
                    <a:cubicBezTo>
                      <a:pt x="700285" y="649488"/>
                      <a:pt x="700285" y="653116"/>
                      <a:pt x="696657" y="653116"/>
                    </a:cubicBezTo>
                    <a:cubicBezTo>
                      <a:pt x="689400" y="660373"/>
                      <a:pt x="678515" y="660373"/>
                      <a:pt x="671258" y="667630"/>
                    </a:cubicBezTo>
                    <a:cubicBezTo>
                      <a:pt x="667630" y="671258"/>
                      <a:pt x="667630" y="678515"/>
                      <a:pt x="667630" y="682143"/>
                    </a:cubicBezTo>
                    <a:cubicBezTo>
                      <a:pt x="664001" y="685772"/>
                      <a:pt x="660373" y="689400"/>
                      <a:pt x="656744" y="689400"/>
                    </a:cubicBezTo>
                    <a:cubicBezTo>
                      <a:pt x="653116" y="696657"/>
                      <a:pt x="649488" y="703914"/>
                      <a:pt x="642231" y="707542"/>
                    </a:cubicBezTo>
                    <a:cubicBezTo>
                      <a:pt x="631345" y="714799"/>
                      <a:pt x="627717" y="725684"/>
                      <a:pt x="616832" y="732941"/>
                    </a:cubicBezTo>
                    <a:cubicBezTo>
                      <a:pt x="613203" y="736570"/>
                      <a:pt x="605946" y="740198"/>
                      <a:pt x="598690" y="743826"/>
                    </a:cubicBezTo>
                    <a:cubicBezTo>
                      <a:pt x="584176" y="754712"/>
                      <a:pt x="576919" y="772854"/>
                      <a:pt x="566034" y="783739"/>
                    </a:cubicBezTo>
                    <a:cubicBezTo>
                      <a:pt x="555149" y="794624"/>
                      <a:pt x="537006" y="801881"/>
                      <a:pt x="522493" y="805510"/>
                    </a:cubicBezTo>
                    <a:cubicBezTo>
                      <a:pt x="518864" y="805510"/>
                      <a:pt x="511607" y="805510"/>
                      <a:pt x="507979" y="809138"/>
                    </a:cubicBezTo>
                    <a:cubicBezTo>
                      <a:pt x="504351" y="812767"/>
                      <a:pt x="500722" y="816395"/>
                      <a:pt x="497094" y="820024"/>
                    </a:cubicBezTo>
                    <a:cubicBezTo>
                      <a:pt x="493465" y="823652"/>
                      <a:pt x="486209" y="827280"/>
                      <a:pt x="478952" y="830909"/>
                    </a:cubicBezTo>
                    <a:cubicBezTo>
                      <a:pt x="471695" y="834537"/>
                      <a:pt x="468066" y="838166"/>
                      <a:pt x="464438" y="845422"/>
                    </a:cubicBezTo>
                    <a:cubicBezTo>
                      <a:pt x="453553" y="856308"/>
                      <a:pt x="439039" y="867193"/>
                      <a:pt x="428154" y="878078"/>
                    </a:cubicBezTo>
                    <a:cubicBezTo>
                      <a:pt x="424525" y="881707"/>
                      <a:pt x="417269" y="888963"/>
                      <a:pt x="413640" y="892592"/>
                    </a:cubicBezTo>
                    <a:cubicBezTo>
                      <a:pt x="410012" y="896220"/>
                      <a:pt x="406383" y="899849"/>
                      <a:pt x="399126" y="903477"/>
                    </a:cubicBezTo>
                    <a:cubicBezTo>
                      <a:pt x="391870" y="907105"/>
                      <a:pt x="384613" y="907105"/>
                      <a:pt x="377356" y="907105"/>
                    </a:cubicBezTo>
                    <a:cubicBezTo>
                      <a:pt x="380984" y="899849"/>
                      <a:pt x="373727" y="896220"/>
                      <a:pt x="366471" y="899849"/>
                    </a:cubicBezTo>
                    <a:cubicBezTo>
                      <a:pt x="362842" y="899849"/>
                      <a:pt x="362842" y="903477"/>
                      <a:pt x="359214" y="907105"/>
                    </a:cubicBezTo>
                    <a:cubicBezTo>
                      <a:pt x="351957" y="914363"/>
                      <a:pt x="341072" y="910734"/>
                      <a:pt x="333815" y="914363"/>
                    </a:cubicBezTo>
                    <a:cubicBezTo>
                      <a:pt x="322930" y="921619"/>
                      <a:pt x="322930" y="939761"/>
                      <a:pt x="308416" y="943390"/>
                    </a:cubicBezTo>
                    <a:cubicBezTo>
                      <a:pt x="308416" y="954275"/>
                      <a:pt x="297531" y="961532"/>
                      <a:pt x="290274" y="968789"/>
                    </a:cubicBezTo>
                    <a:cubicBezTo>
                      <a:pt x="283017" y="976046"/>
                      <a:pt x="275760" y="986931"/>
                      <a:pt x="283017" y="994188"/>
                    </a:cubicBezTo>
                    <a:cubicBezTo>
                      <a:pt x="279389" y="994188"/>
                      <a:pt x="279389" y="994188"/>
                      <a:pt x="275760" y="997816"/>
                    </a:cubicBezTo>
                    <a:cubicBezTo>
                      <a:pt x="264875" y="1001445"/>
                      <a:pt x="261246" y="1019587"/>
                      <a:pt x="250361" y="1026844"/>
                    </a:cubicBezTo>
                    <a:cubicBezTo>
                      <a:pt x="246733" y="1030472"/>
                      <a:pt x="243104" y="1030472"/>
                      <a:pt x="243104" y="1034100"/>
                    </a:cubicBezTo>
                    <a:cubicBezTo>
                      <a:pt x="239476" y="1037729"/>
                      <a:pt x="239476" y="1041357"/>
                      <a:pt x="239476" y="1041357"/>
                    </a:cubicBezTo>
                    <a:cubicBezTo>
                      <a:pt x="235847" y="1052242"/>
                      <a:pt x="232219" y="1063128"/>
                      <a:pt x="232219" y="1077642"/>
                    </a:cubicBezTo>
                    <a:cubicBezTo>
                      <a:pt x="228591" y="1074013"/>
                      <a:pt x="221334" y="1077642"/>
                      <a:pt x="217705" y="1081270"/>
                    </a:cubicBezTo>
                    <a:cubicBezTo>
                      <a:pt x="214077" y="1084898"/>
                      <a:pt x="210448" y="1088527"/>
                      <a:pt x="206820" y="1092155"/>
                    </a:cubicBezTo>
                    <a:cubicBezTo>
                      <a:pt x="203192" y="1092155"/>
                      <a:pt x="199563" y="1092155"/>
                      <a:pt x="195935" y="1095784"/>
                    </a:cubicBezTo>
                    <a:cubicBezTo>
                      <a:pt x="188678" y="1099412"/>
                      <a:pt x="188678" y="1106669"/>
                      <a:pt x="188678" y="1110297"/>
                    </a:cubicBezTo>
                    <a:cubicBezTo>
                      <a:pt x="185050" y="1117554"/>
                      <a:pt x="174164" y="1121183"/>
                      <a:pt x="166907" y="1128440"/>
                    </a:cubicBezTo>
                    <a:cubicBezTo>
                      <a:pt x="152394" y="1135696"/>
                      <a:pt x="145137" y="1146582"/>
                      <a:pt x="134252" y="1161095"/>
                    </a:cubicBezTo>
                    <a:cubicBezTo>
                      <a:pt x="130623" y="1164724"/>
                      <a:pt x="126995" y="1175609"/>
                      <a:pt x="123366" y="1182866"/>
                    </a:cubicBezTo>
                    <a:cubicBezTo>
                      <a:pt x="119738" y="1182866"/>
                      <a:pt x="116110" y="1186494"/>
                      <a:pt x="112481" y="1190123"/>
                    </a:cubicBezTo>
                    <a:cubicBezTo>
                      <a:pt x="101596" y="1208265"/>
                      <a:pt x="87082" y="1226407"/>
                      <a:pt x="76197" y="1244549"/>
                    </a:cubicBezTo>
                    <a:cubicBezTo>
                      <a:pt x="72568" y="1248177"/>
                      <a:pt x="68940" y="1259063"/>
                      <a:pt x="72568" y="1262691"/>
                    </a:cubicBezTo>
                    <a:cubicBezTo>
                      <a:pt x="68940" y="1262691"/>
                      <a:pt x="68940" y="1262691"/>
                      <a:pt x="65312" y="1262691"/>
                    </a:cubicBezTo>
                    <a:cubicBezTo>
                      <a:pt x="58055" y="1277205"/>
                      <a:pt x="50798" y="1295347"/>
                      <a:pt x="43541" y="1309861"/>
                    </a:cubicBezTo>
                    <a:cubicBezTo>
                      <a:pt x="39913" y="1320746"/>
                      <a:pt x="36284" y="1335259"/>
                      <a:pt x="39913" y="1346145"/>
                    </a:cubicBezTo>
                    <a:cubicBezTo>
                      <a:pt x="29027" y="1346145"/>
                      <a:pt x="21771" y="1353402"/>
                      <a:pt x="14514" y="1360658"/>
                    </a:cubicBezTo>
                    <a:cubicBezTo>
                      <a:pt x="14514" y="1371544"/>
                      <a:pt x="7257" y="1382429"/>
                      <a:pt x="0" y="1389686"/>
                    </a:cubicBezTo>
                    <a:cubicBezTo>
                      <a:pt x="3628" y="1389686"/>
                      <a:pt x="3628" y="1389686"/>
                      <a:pt x="3628" y="1386057"/>
                    </a:cubicBezTo>
                    <a:cubicBezTo>
                      <a:pt x="7257" y="1382429"/>
                      <a:pt x="10885" y="1382429"/>
                      <a:pt x="14514" y="1378800"/>
                    </a:cubicBezTo>
                    <a:cubicBezTo>
                      <a:pt x="14514" y="1382429"/>
                      <a:pt x="14514" y="1382429"/>
                      <a:pt x="18142" y="1386057"/>
                    </a:cubicBezTo>
                    <a:cubicBezTo>
                      <a:pt x="21771" y="1389686"/>
                      <a:pt x="32656" y="1389686"/>
                      <a:pt x="32656" y="1393314"/>
                    </a:cubicBezTo>
                    <a:cubicBezTo>
                      <a:pt x="32656" y="1396943"/>
                      <a:pt x="32656" y="1396943"/>
                      <a:pt x="29027" y="1400571"/>
                    </a:cubicBezTo>
                    <a:cubicBezTo>
                      <a:pt x="25399" y="1404200"/>
                      <a:pt x="25399" y="1404200"/>
                      <a:pt x="21771" y="1404200"/>
                    </a:cubicBezTo>
                    <a:cubicBezTo>
                      <a:pt x="18142" y="1400571"/>
                      <a:pt x="14514" y="1404200"/>
                      <a:pt x="10885" y="1404200"/>
                    </a:cubicBezTo>
                    <a:cubicBezTo>
                      <a:pt x="7257" y="1407828"/>
                      <a:pt x="7257" y="1407828"/>
                      <a:pt x="7257" y="1411456"/>
                    </a:cubicBezTo>
                    <a:cubicBezTo>
                      <a:pt x="3628" y="1418713"/>
                      <a:pt x="3628" y="1429598"/>
                      <a:pt x="3628" y="1440484"/>
                    </a:cubicBezTo>
                    <a:cubicBezTo>
                      <a:pt x="3628" y="1447741"/>
                      <a:pt x="7257" y="1454998"/>
                      <a:pt x="7257" y="1462254"/>
                    </a:cubicBezTo>
                    <a:cubicBezTo>
                      <a:pt x="7257" y="1458626"/>
                      <a:pt x="10885" y="1454998"/>
                      <a:pt x="14514" y="1454998"/>
                    </a:cubicBezTo>
                    <a:cubicBezTo>
                      <a:pt x="18142" y="1454998"/>
                      <a:pt x="21771" y="1454998"/>
                      <a:pt x="25399" y="1458626"/>
                    </a:cubicBezTo>
                    <a:cubicBezTo>
                      <a:pt x="25399" y="1447741"/>
                      <a:pt x="29027" y="1440484"/>
                      <a:pt x="36284" y="1433227"/>
                    </a:cubicBezTo>
                    <a:cubicBezTo>
                      <a:pt x="36284" y="1436855"/>
                      <a:pt x="39913" y="1440484"/>
                      <a:pt x="39913" y="1440484"/>
                    </a:cubicBezTo>
                    <a:cubicBezTo>
                      <a:pt x="43541" y="1440484"/>
                      <a:pt x="54426" y="1440484"/>
                      <a:pt x="54426" y="1447741"/>
                    </a:cubicBezTo>
                    <a:cubicBezTo>
                      <a:pt x="50798" y="1444112"/>
                      <a:pt x="43541" y="1447741"/>
                      <a:pt x="39913" y="1451369"/>
                    </a:cubicBezTo>
                    <a:cubicBezTo>
                      <a:pt x="36284" y="1454998"/>
                      <a:pt x="36284" y="1462254"/>
                      <a:pt x="36284" y="1469511"/>
                    </a:cubicBezTo>
                    <a:cubicBezTo>
                      <a:pt x="36284" y="1473140"/>
                      <a:pt x="36284" y="1476768"/>
                      <a:pt x="39913" y="1476768"/>
                    </a:cubicBezTo>
                    <a:cubicBezTo>
                      <a:pt x="43541" y="1476768"/>
                      <a:pt x="43541" y="1476768"/>
                      <a:pt x="47169" y="1473140"/>
                    </a:cubicBezTo>
                    <a:cubicBezTo>
                      <a:pt x="50798" y="1469511"/>
                      <a:pt x="58055" y="1462254"/>
                      <a:pt x="61683" y="1458626"/>
                    </a:cubicBezTo>
                    <a:cubicBezTo>
                      <a:pt x="65312" y="1465883"/>
                      <a:pt x="61683" y="1473140"/>
                      <a:pt x="58055" y="1480396"/>
                    </a:cubicBezTo>
                    <a:cubicBezTo>
                      <a:pt x="54426" y="1487653"/>
                      <a:pt x="47169" y="1491282"/>
                      <a:pt x="47169" y="1498538"/>
                    </a:cubicBezTo>
                    <a:cubicBezTo>
                      <a:pt x="54426" y="1505795"/>
                      <a:pt x="65312" y="1509424"/>
                      <a:pt x="72568" y="1509424"/>
                    </a:cubicBezTo>
                    <a:cubicBezTo>
                      <a:pt x="79825" y="1509424"/>
                      <a:pt x="83454" y="1505795"/>
                      <a:pt x="90711" y="1505795"/>
                    </a:cubicBezTo>
                    <a:cubicBezTo>
                      <a:pt x="105224" y="1505795"/>
                      <a:pt x="116110" y="1513052"/>
                      <a:pt x="130623" y="1513052"/>
                    </a:cubicBezTo>
                    <a:cubicBezTo>
                      <a:pt x="141508" y="1513052"/>
                      <a:pt x="152394" y="1513052"/>
                      <a:pt x="163279" y="1509424"/>
                    </a:cubicBezTo>
                    <a:cubicBezTo>
                      <a:pt x="166907" y="1509424"/>
                      <a:pt x="174164" y="1505795"/>
                      <a:pt x="174164" y="1502167"/>
                    </a:cubicBezTo>
                    <a:cubicBezTo>
                      <a:pt x="177793" y="1498538"/>
                      <a:pt x="177793" y="1498538"/>
                      <a:pt x="181421" y="1494910"/>
                    </a:cubicBezTo>
                    <a:cubicBezTo>
                      <a:pt x="188678" y="1487653"/>
                      <a:pt x="199563" y="1484025"/>
                      <a:pt x="206820" y="1484025"/>
                    </a:cubicBezTo>
                    <a:cubicBezTo>
                      <a:pt x="217705" y="1487653"/>
                      <a:pt x="224962" y="1491282"/>
                      <a:pt x="228591" y="1502167"/>
                    </a:cubicBezTo>
                    <a:cubicBezTo>
                      <a:pt x="228591" y="1505795"/>
                      <a:pt x="232219" y="1505795"/>
                      <a:pt x="235847" y="1509424"/>
                    </a:cubicBezTo>
                    <a:cubicBezTo>
                      <a:pt x="235847" y="1513052"/>
                      <a:pt x="239476" y="1513052"/>
                      <a:pt x="235847" y="1516681"/>
                    </a:cubicBezTo>
                    <a:cubicBezTo>
                      <a:pt x="235847" y="1516681"/>
                      <a:pt x="232219" y="1516681"/>
                      <a:pt x="232219" y="1520309"/>
                    </a:cubicBezTo>
                    <a:cubicBezTo>
                      <a:pt x="228591" y="1523937"/>
                      <a:pt x="232219" y="1527566"/>
                      <a:pt x="235847" y="1531194"/>
                    </a:cubicBezTo>
                    <a:cubicBezTo>
                      <a:pt x="243104" y="1538451"/>
                      <a:pt x="253990" y="1545708"/>
                      <a:pt x="264875" y="1545708"/>
                    </a:cubicBezTo>
                    <a:cubicBezTo>
                      <a:pt x="268503" y="1545708"/>
                      <a:pt x="272132" y="1542079"/>
                      <a:pt x="275760" y="1542079"/>
                    </a:cubicBezTo>
                    <a:cubicBezTo>
                      <a:pt x="290274" y="1534823"/>
                      <a:pt x="304787" y="1531194"/>
                      <a:pt x="319301" y="1538451"/>
                    </a:cubicBezTo>
                    <a:cubicBezTo>
                      <a:pt x="326558" y="1545708"/>
                      <a:pt x="333815" y="1552965"/>
                      <a:pt x="337443" y="1563850"/>
                    </a:cubicBezTo>
                    <a:cubicBezTo>
                      <a:pt x="341072" y="1563850"/>
                      <a:pt x="348329" y="1560222"/>
                      <a:pt x="351957" y="1560222"/>
                    </a:cubicBezTo>
                    <a:cubicBezTo>
                      <a:pt x="351957" y="1567479"/>
                      <a:pt x="344700" y="1571107"/>
                      <a:pt x="337443" y="1571107"/>
                    </a:cubicBezTo>
                    <a:cubicBezTo>
                      <a:pt x="333815" y="1574735"/>
                      <a:pt x="337443" y="1578364"/>
                      <a:pt x="337443" y="1581992"/>
                    </a:cubicBezTo>
                    <a:cubicBezTo>
                      <a:pt x="341072" y="1585621"/>
                      <a:pt x="344700" y="1585621"/>
                      <a:pt x="348329" y="1589249"/>
                    </a:cubicBezTo>
                    <a:cubicBezTo>
                      <a:pt x="351957" y="1589249"/>
                      <a:pt x="355585" y="1592877"/>
                      <a:pt x="359214" y="1592877"/>
                    </a:cubicBezTo>
                    <a:cubicBezTo>
                      <a:pt x="366471" y="1596506"/>
                      <a:pt x="373727" y="1600134"/>
                      <a:pt x="380984" y="1600134"/>
                    </a:cubicBezTo>
                    <a:cubicBezTo>
                      <a:pt x="391870" y="1600134"/>
                      <a:pt x="399126" y="1592877"/>
                      <a:pt x="410012" y="1589249"/>
                    </a:cubicBezTo>
                    <a:cubicBezTo>
                      <a:pt x="424525" y="1585621"/>
                      <a:pt x="439039" y="1592877"/>
                      <a:pt x="446296" y="1607391"/>
                    </a:cubicBezTo>
                    <a:cubicBezTo>
                      <a:pt x="460810" y="1603763"/>
                      <a:pt x="475323" y="1614648"/>
                      <a:pt x="486209" y="1611020"/>
                    </a:cubicBezTo>
                    <a:cubicBezTo>
                      <a:pt x="489837" y="1611020"/>
                      <a:pt x="493465" y="1607391"/>
                      <a:pt x="497094" y="1603763"/>
                    </a:cubicBezTo>
                    <a:cubicBezTo>
                      <a:pt x="500722" y="1603763"/>
                      <a:pt x="504351" y="1600134"/>
                      <a:pt x="507979" y="1600134"/>
                    </a:cubicBezTo>
                    <a:cubicBezTo>
                      <a:pt x="518864" y="1600134"/>
                      <a:pt x="526121" y="1596506"/>
                      <a:pt x="537006" y="1596506"/>
                    </a:cubicBezTo>
                    <a:cubicBezTo>
                      <a:pt x="540635" y="1596506"/>
                      <a:pt x="544263" y="1596506"/>
                      <a:pt x="547892" y="1592877"/>
                    </a:cubicBezTo>
                    <a:cubicBezTo>
                      <a:pt x="551520" y="1589249"/>
                      <a:pt x="555149" y="1581992"/>
                      <a:pt x="562405" y="1578364"/>
                    </a:cubicBezTo>
                    <a:cubicBezTo>
                      <a:pt x="569662" y="1574735"/>
                      <a:pt x="576919" y="1578364"/>
                      <a:pt x="584176" y="1574735"/>
                    </a:cubicBezTo>
                    <a:cubicBezTo>
                      <a:pt x="587804" y="1574735"/>
                      <a:pt x="591433" y="1571107"/>
                      <a:pt x="591433" y="1567479"/>
                    </a:cubicBezTo>
                    <a:cubicBezTo>
                      <a:pt x="602318" y="1556593"/>
                      <a:pt x="616832" y="1545708"/>
                      <a:pt x="616832" y="1527566"/>
                    </a:cubicBezTo>
                    <a:cubicBezTo>
                      <a:pt x="616832" y="1523937"/>
                      <a:pt x="616832" y="1520309"/>
                      <a:pt x="616832" y="1516681"/>
                    </a:cubicBezTo>
                    <a:cubicBezTo>
                      <a:pt x="620460" y="1513052"/>
                      <a:pt x="624089" y="1509424"/>
                      <a:pt x="627717" y="1505795"/>
                    </a:cubicBezTo>
                    <a:cubicBezTo>
                      <a:pt x="634974" y="1498538"/>
                      <a:pt x="645859" y="1494910"/>
                      <a:pt x="653116" y="1487653"/>
                    </a:cubicBezTo>
                    <a:cubicBezTo>
                      <a:pt x="656744" y="1484025"/>
                      <a:pt x="660373" y="1480396"/>
                      <a:pt x="664001" y="1476768"/>
                    </a:cubicBezTo>
                    <a:cubicBezTo>
                      <a:pt x="678515" y="1465883"/>
                      <a:pt x="682143" y="1447741"/>
                      <a:pt x="693029" y="1433227"/>
                    </a:cubicBezTo>
                    <a:cubicBezTo>
                      <a:pt x="700285" y="1418713"/>
                      <a:pt x="714799" y="1404200"/>
                      <a:pt x="732941" y="1400571"/>
                    </a:cubicBezTo>
                    <a:cubicBezTo>
                      <a:pt x="743827" y="1400571"/>
                      <a:pt x="751083" y="1404200"/>
                      <a:pt x="761969" y="1400571"/>
                    </a:cubicBezTo>
                    <a:cubicBezTo>
                      <a:pt x="765597" y="1396943"/>
                      <a:pt x="769225" y="1393314"/>
                      <a:pt x="772854" y="1389686"/>
                    </a:cubicBezTo>
                    <a:cubicBezTo>
                      <a:pt x="780111" y="1382429"/>
                      <a:pt x="783739" y="1375172"/>
                      <a:pt x="780111" y="1364287"/>
                    </a:cubicBezTo>
                    <a:cubicBezTo>
                      <a:pt x="776482" y="1357030"/>
                      <a:pt x="765597" y="1353402"/>
                      <a:pt x="758340" y="1353402"/>
                    </a:cubicBezTo>
                    <a:cubicBezTo>
                      <a:pt x="761969" y="1346145"/>
                      <a:pt x="765597" y="1338888"/>
                      <a:pt x="769225" y="1328003"/>
                    </a:cubicBezTo>
                    <a:cubicBezTo>
                      <a:pt x="769225" y="1324374"/>
                      <a:pt x="769225" y="1324374"/>
                      <a:pt x="772854" y="1320746"/>
                    </a:cubicBezTo>
                    <a:cubicBezTo>
                      <a:pt x="772854" y="1320746"/>
                      <a:pt x="776482" y="1317117"/>
                      <a:pt x="776482" y="1317117"/>
                    </a:cubicBezTo>
                    <a:cubicBezTo>
                      <a:pt x="780111" y="1313489"/>
                      <a:pt x="780111" y="1309861"/>
                      <a:pt x="780111" y="1306232"/>
                    </a:cubicBezTo>
                    <a:cubicBezTo>
                      <a:pt x="783739" y="1298975"/>
                      <a:pt x="787368" y="1295347"/>
                      <a:pt x="790996" y="1288090"/>
                    </a:cubicBezTo>
                    <a:cubicBezTo>
                      <a:pt x="794624" y="1280833"/>
                      <a:pt x="798253" y="1277205"/>
                      <a:pt x="798253" y="1269948"/>
                    </a:cubicBezTo>
                    <a:cubicBezTo>
                      <a:pt x="798253" y="1266319"/>
                      <a:pt x="798253" y="1262691"/>
                      <a:pt x="798253" y="1262691"/>
                    </a:cubicBezTo>
                    <a:cubicBezTo>
                      <a:pt x="798253" y="1262691"/>
                      <a:pt x="798253" y="1262691"/>
                      <a:pt x="801881" y="1262691"/>
                    </a:cubicBezTo>
                    <a:cubicBezTo>
                      <a:pt x="805510" y="1262691"/>
                      <a:pt x="805510" y="1259063"/>
                      <a:pt x="801881" y="1259063"/>
                    </a:cubicBezTo>
                    <a:cubicBezTo>
                      <a:pt x="801881" y="1259063"/>
                      <a:pt x="798253" y="1255434"/>
                      <a:pt x="798253" y="1255434"/>
                    </a:cubicBezTo>
                    <a:cubicBezTo>
                      <a:pt x="794624" y="1251806"/>
                      <a:pt x="798253" y="1244549"/>
                      <a:pt x="801881" y="1237292"/>
                    </a:cubicBezTo>
                    <a:cubicBezTo>
                      <a:pt x="805510" y="1233664"/>
                      <a:pt x="809138" y="1226407"/>
                      <a:pt x="809138" y="1222778"/>
                    </a:cubicBezTo>
                    <a:cubicBezTo>
                      <a:pt x="812767" y="1201008"/>
                      <a:pt x="827280" y="1186494"/>
                      <a:pt x="841794" y="1171980"/>
                    </a:cubicBezTo>
                    <a:cubicBezTo>
                      <a:pt x="845422" y="1168352"/>
                      <a:pt x="852679" y="1161095"/>
                      <a:pt x="856308" y="1153838"/>
                    </a:cubicBezTo>
                    <a:cubicBezTo>
                      <a:pt x="859936" y="1146582"/>
                      <a:pt x="859936" y="1139325"/>
                      <a:pt x="859936" y="1128440"/>
                    </a:cubicBezTo>
                    <a:cubicBezTo>
                      <a:pt x="863564" y="1099412"/>
                      <a:pt x="859936" y="1074013"/>
                      <a:pt x="856308" y="1044986"/>
                    </a:cubicBezTo>
                    <a:cubicBezTo>
                      <a:pt x="852679" y="1030472"/>
                      <a:pt x="870821" y="1019587"/>
                      <a:pt x="870821" y="1008701"/>
                    </a:cubicBezTo>
                    <a:cubicBezTo>
                      <a:pt x="870821" y="1005073"/>
                      <a:pt x="870821" y="1001445"/>
                      <a:pt x="870821" y="997816"/>
                    </a:cubicBezTo>
                    <a:cubicBezTo>
                      <a:pt x="870821" y="994188"/>
                      <a:pt x="874450" y="990559"/>
                      <a:pt x="878078" y="986931"/>
                    </a:cubicBezTo>
                    <a:cubicBezTo>
                      <a:pt x="896220" y="965160"/>
                      <a:pt x="921619" y="943390"/>
                      <a:pt x="947018" y="928876"/>
                    </a:cubicBezTo>
                    <a:cubicBezTo>
                      <a:pt x="961532" y="921619"/>
                      <a:pt x="972417" y="914363"/>
                      <a:pt x="983302" y="907105"/>
                    </a:cubicBezTo>
                    <a:cubicBezTo>
                      <a:pt x="1023215" y="878078"/>
                      <a:pt x="1074013" y="859936"/>
                      <a:pt x="1124811" y="856308"/>
                    </a:cubicBezTo>
                    <a:cubicBezTo>
                      <a:pt x="1128439" y="856308"/>
                      <a:pt x="1135696" y="856308"/>
                      <a:pt x="1139325" y="856308"/>
                    </a:cubicBezTo>
                    <a:cubicBezTo>
                      <a:pt x="1153838" y="859936"/>
                      <a:pt x="1161095" y="874450"/>
                      <a:pt x="1175609" y="878078"/>
                    </a:cubicBezTo>
                    <a:cubicBezTo>
                      <a:pt x="1179237" y="878078"/>
                      <a:pt x="1182866" y="878078"/>
                      <a:pt x="1190122" y="878078"/>
                    </a:cubicBezTo>
                    <a:cubicBezTo>
                      <a:pt x="1204636" y="874450"/>
                      <a:pt x="1215521" y="863565"/>
                      <a:pt x="1215521" y="849051"/>
                    </a:cubicBezTo>
                    <a:cubicBezTo>
                      <a:pt x="1215521" y="834537"/>
                      <a:pt x="1208265" y="820024"/>
                      <a:pt x="1193751" y="812767"/>
                    </a:cubicBezTo>
                    <a:cubicBezTo>
                      <a:pt x="1186494" y="809138"/>
                      <a:pt x="1175609" y="809138"/>
                      <a:pt x="1168352" y="805510"/>
                    </a:cubicBezTo>
                    <a:cubicBezTo>
                      <a:pt x="1164724" y="805510"/>
                      <a:pt x="1164724" y="801881"/>
                      <a:pt x="1161095" y="801881"/>
                    </a:cubicBezTo>
                    <a:cubicBezTo>
                      <a:pt x="1157467" y="801881"/>
                      <a:pt x="1153838" y="798253"/>
                      <a:pt x="1150210" y="798253"/>
                    </a:cubicBezTo>
                    <a:cubicBezTo>
                      <a:pt x="1146581" y="798253"/>
                      <a:pt x="1146581" y="794624"/>
                      <a:pt x="1146581" y="790996"/>
                    </a:cubicBezTo>
                    <a:cubicBezTo>
                      <a:pt x="1146581" y="769226"/>
                      <a:pt x="1135696" y="751083"/>
                      <a:pt x="1139325" y="729313"/>
                    </a:cubicBezTo>
                    <a:cubicBezTo>
                      <a:pt x="1142953" y="714799"/>
                      <a:pt x="1146581" y="696657"/>
                      <a:pt x="1157467" y="685772"/>
                    </a:cubicBezTo>
                    <a:cubicBezTo>
                      <a:pt x="1168352" y="674887"/>
                      <a:pt x="1186494" y="671258"/>
                      <a:pt x="1201008" y="664001"/>
                    </a:cubicBezTo>
                    <a:cubicBezTo>
                      <a:pt x="1211893" y="660373"/>
                      <a:pt x="1222778" y="653116"/>
                      <a:pt x="1230035" y="645859"/>
                    </a:cubicBezTo>
                    <a:cubicBezTo>
                      <a:pt x="1237292" y="642231"/>
                      <a:pt x="1240920" y="634974"/>
                      <a:pt x="1248177" y="627717"/>
                    </a:cubicBezTo>
                    <a:cubicBezTo>
                      <a:pt x="1255434" y="616832"/>
                      <a:pt x="1255434" y="602318"/>
                      <a:pt x="1266319" y="591433"/>
                    </a:cubicBezTo>
                    <a:cubicBezTo>
                      <a:pt x="1284461" y="576919"/>
                      <a:pt x="1288090" y="547892"/>
                      <a:pt x="1295347" y="522493"/>
                    </a:cubicBezTo>
                    <a:cubicBezTo>
                      <a:pt x="1298975" y="515236"/>
                      <a:pt x="1302604" y="507979"/>
                      <a:pt x="1309860" y="504351"/>
                    </a:cubicBezTo>
                    <a:cubicBezTo>
                      <a:pt x="1317117" y="500722"/>
                      <a:pt x="1328002" y="500722"/>
                      <a:pt x="1331631" y="493465"/>
                    </a:cubicBezTo>
                    <a:cubicBezTo>
                      <a:pt x="1335259" y="489837"/>
                      <a:pt x="1331631" y="482580"/>
                      <a:pt x="1335259" y="478952"/>
                    </a:cubicBezTo>
                    <a:cubicBezTo>
                      <a:pt x="1335259" y="475323"/>
                      <a:pt x="1338888" y="475323"/>
                      <a:pt x="1338888" y="471695"/>
                    </a:cubicBezTo>
                    <a:cubicBezTo>
                      <a:pt x="1346145" y="460810"/>
                      <a:pt x="1357030" y="449924"/>
                      <a:pt x="1364287" y="439039"/>
                    </a:cubicBezTo>
                    <a:cubicBezTo>
                      <a:pt x="1371544" y="431782"/>
                      <a:pt x="1378800" y="428154"/>
                      <a:pt x="1378800" y="417269"/>
                    </a:cubicBezTo>
                    <a:cubicBezTo>
                      <a:pt x="1378800" y="402755"/>
                      <a:pt x="1386057" y="388241"/>
                      <a:pt x="1396943" y="377356"/>
                    </a:cubicBezTo>
                    <a:cubicBezTo>
                      <a:pt x="1404199" y="370099"/>
                      <a:pt x="1411456" y="366471"/>
                      <a:pt x="1418713" y="359214"/>
                    </a:cubicBezTo>
                    <a:cubicBezTo>
                      <a:pt x="1429598" y="348329"/>
                      <a:pt x="1433227" y="330186"/>
                      <a:pt x="1444112" y="319301"/>
                    </a:cubicBezTo>
                    <a:cubicBezTo>
                      <a:pt x="1433227" y="319301"/>
                      <a:pt x="1422342" y="308416"/>
                      <a:pt x="1418713" y="293902"/>
                    </a:cubicBezTo>
                    <a:cubicBezTo>
                      <a:pt x="1418713" y="290274"/>
                      <a:pt x="1418713" y="283017"/>
                      <a:pt x="1418713" y="279389"/>
                    </a:cubicBezTo>
                    <a:cubicBezTo>
                      <a:pt x="1415085" y="272132"/>
                      <a:pt x="1407828" y="268503"/>
                      <a:pt x="1404199" y="261246"/>
                    </a:cubicBezTo>
                    <a:cubicBezTo>
                      <a:pt x="1396943" y="257618"/>
                      <a:pt x="1393314" y="246733"/>
                      <a:pt x="1396943" y="239476"/>
                    </a:cubicBezTo>
                    <a:cubicBezTo>
                      <a:pt x="1404199" y="232219"/>
                      <a:pt x="1404199" y="221334"/>
                      <a:pt x="1411456" y="214077"/>
                    </a:cubicBezTo>
                    <a:cubicBezTo>
                      <a:pt x="1411456" y="217705"/>
                      <a:pt x="1411456" y="217705"/>
                      <a:pt x="1411456" y="221334"/>
                    </a:cubicBezTo>
                    <a:cubicBezTo>
                      <a:pt x="1422342" y="221334"/>
                      <a:pt x="1429598" y="214077"/>
                      <a:pt x="1436855" y="206820"/>
                    </a:cubicBezTo>
                    <a:cubicBezTo>
                      <a:pt x="1436855" y="203192"/>
                      <a:pt x="1440484" y="203192"/>
                      <a:pt x="1440484" y="199563"/>
                    </a:cubicBezTo>
                    <a:cubicBezTo>
                      <a:pt x="1436855" y="199563"/>
                      <a:pt x="1429598" y="199563"/>
                      <a:pt x="1425970" y="199563"/>
                    </a:cubicBezTo>
                    <a:cubicBezTo>
                      <a:pt x="1422342" y="199563"/>
                      <a:pt x="1422342" y="199563"/>
                      <a:pt x="1418713" y="199563"/>
                    </a:cubicBezTo>
                    <a:cubicBezTo>
                      <a:pt x="1418713" y="199563"/>
                      <a:pt x="1415085" y="195935"/>
                      <a:pt x="1415085" y="195935"/>
                    </a:cubicBezTo>
                    <a:cubicBezTo>
                      <a:pt x="1415085" y="195935"/>
                      <a:pt x="1411456" y="195935"/>
                      <a:pt x="1407828" y="195935"/>
                    </a:cubicBezTo>
                    <a:cubicBezTo>
                      <a:pt x="1400571" y="195935"/>
                      <a:pt x="1396943" y="195935"/>
                      <a:pt x="1389686" y="199563"/>
                    </a:cubicBezTo>
                    <a:cubicBezTo>
                      <a:pt x="1386057" y="203192"/>
                      <a:pt x="1382429" y="206820"/>
                      <a:pt x="1378800" y="210448"/>
                    </a:cubicBezTo>
                    <a:cubicBezTo>
                      <a:pt x="1375172" y="206820"/>
                      <a:pt x="1378800" y="199563"/>
                      <a:pt x="1382429" y="199563"/>
                    </a:cubicBezTo>
                    <a:cubicBezTo>
                      <a:pt x="1386057" y="199563"/>
                      <a:pt x="1389686" y="199563"/>
                      <a:pt x="1389686" y="199563"/>
                    </a:cubicBezTo>
                    <a:cubicBezTo>
                      <a:pt x="1389686" y="199563"/>
                      <a:pt x="1393314" y="195935"/>
                      <a:pt x="1393314" y="195935"/>
                    </a:cubicBezTo>
                    <a:cubicBezTo>
                      <a:pt x="1396943" y="195935"/>
                      <a:pt x="1396943" y="195935"/>
                      <a:pt x="1400571" y="195935"/>
                    </a:cubicBezTo>
                    <a:cubicBezTo>
                      <a:pt x="1404199" y="195935"/>
                      <a:pt x="1407828" y="192306"/>
                      <a:pt x="1411456" y="188678"/>
                    </a:cubicBezTo>
                    <a:cubicBezTo>
                      <a:pt x="1415085" y="185049"/>
                      <a:pt x="1415085" y="185049"/>
                      <a:pt x="1418713" y="181421"/>
                    </a:cubicBezTo>
                    <a:cubicBezTo>
                      <a:pt x="1422342" y="177793"/>
                      <a:pt x="1422342" y="170536"/>
                      <a:pt x="1425970" y="170536"/>
                    </a:cubicBezTo>
                    <a:cubicBezTo>
                      <a:pt x="1425970" y="170536"/>
                      <a:pt x="1425970" y="170536"/>
                      <a:pt x="1429598" y="170536"/>
                    </a:cubicBezTo>
                    <a:cubicBezTo>
                      <a:pt x="1429598" y="170536"/>
                      <a:pt x="1429598" y="170536"/>
                      <a:pt x="1433227" y="166907"/>
                    </a:cubicBezTo>
                    <a:cubicBezTo>
                      <a:pt x="1436855" y="163279"/>
                      <a:pt x="1440484" y="156022"/>
                      <a:pt x="1444112" y="152394"/>
                    </a:cubicBezTo>
                    <a:cubicBezTo>
                      <a:pt x="1436855" y="148765"/>
                      <a:pt x="1429598" y="145137"/>
                      <a:pt x="1425970" y="152394"/>
                    </a:cubicBezTo>
                    <a:cubicBezTo>
                      <a:pt x="1425970" y="148765"/>
                      <a:pt x="1425970" y="141508"/>
                      <a:pt x="1429598" y="137880"/>
                    </a:cubicBezTo>
                    <a:cubicBezTo>
                      <a:pt x="1422342" y="137880"/>
                      <a:pt x="1411456" y="137880"/>
                      <a:pt x="1404199" y="137880"/>
                    </a:cubicBezTo>
                    <a:cubicBezTo>
                      <a:pt x="1400571" y="137880"/>
                      <a:pt x="1400571" y="137880"/>
                      <a:pt x="1396943" y="141508"/>
                    </a:cubicBezTo>
                    <a:cubicBezTo>
                      <a:pt x="1393314" y="145137"/>
                      <a:pt x="1396943" y="148765"/>
                      <a:pt x="1393314" y="152394"/>
                    </a:cubicBezTo>
                    <a:cubicBezTo>
                      <a:pt x="1393314" y="152394"/>
                      <a:pt x="1389686" y="152394"/>
                      <a:pt x="1389686" y="156022"/>
                    </a:cubicBezTo>
                    <a:cubicBezTo>
                      <a:pt x="1389686" y="156022"/>
                      <a:pt x="1389686" y="159651"/>
                      <a:pt x="1389686" y="159651"/>
                    </a:cubicBezTo>
                    <a:cubicBezTo>
                      <a:pt x="1389686" y="166907"/>
                      <a:pt x="1389686" y="170536"/>
                      <a:pt x="1386057" y="174164"/>
                    </a:cubicBezTo>
                    <a:cubicBezTo>
                      <a:pt x="1386057" y="170536"/>
                      <a:pt x="1386057" y="170536"/>
                      <a:pt x="1386057" y="166907"/>
                    </a:cubicBezTo>
                    <a:cubicBezTo>
                      <a:pt x="1382429" y="163279"/>
                      <a:pt x="1378800" y="166907"/>
                      <a:pt x="1375172" y="166907"/>
                    </a:cubicBezTo>
                    <a:cubicBezTo>
                      <a:pt x="1371544" y="134252"/>
                      <a:pt x="1371544" y="137880"/>
                      <a:pt x="1371544" y="137880"/>
                    </a:cubicBezTo>
                    <a:cubicBezTo>
                      <a:pt x="1371544" y="137880"/>
                      <a:pt x="1367915" y="145137"/>
                      <a:pt x="1364287" y="145137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0B20848-E2F4-7412-C2B1-76C1FCEA2D51}"/>
                  </a:ext>
                </a:extLst>
              </p:cNvPr>
              <p:cNvSpPr/>
              <p:nvPr/>
            </p:nvSpPr>
            <p:spPr>
              <a:xfrm>
                <a:off x="6122641" y="1618381"/>
                <a:ext cx="1188877" cy="1833965"/>
              </a:xfrm>
              <a:custGeom>
                <a:avLst/>
                <a:gdLst>
                  <a:gd name="connsiteX0" fmla="*/ 602318 w 1188877"/>
                  <a:gd name="connsiteY0" fmla="*/ 1752528 h 1833965"/>
                  <a:gd name="connsiteX1" fmla="*/ 674886 w 1188877"/>
                  <a:gd name="connsiteY1" fmla="*/ 1647304 h 1833965"/>
                  <a:gd name="connsiteX2" fmla="*/ 703914 w 1188877"/>
                  <a:gd name="connsiteY2" fmla="*/ 1618276 h 1833965"/>
                  <a:gd name="connsiteX3" fmla="*/ 722056 w 1188877"/>
                  <a:gd name="connsiteY3" fmla="*/ 1600134 h 1833965"/>
                  <a:gd name="connsiteX4" fmla="*/ 751083 w 1188877"/>
                  <a:gd name="connsiteY4" fmla="*/ 1585621 h 1833965"/>
                  <a:gd name="connsiteX5" fmla="*/ 761969 w 1188877"/>
                  <a:gd name="connsiteY5" fmla="*/ 1542080 h 1833965"/>
                  <a:gd name="connsiteX6" fmla="*/ 765597 w 1188877"/>
                  <a:gd name="connsiteY6" fmla="*/ 1534823 h 1833965"/>
                  <a:gd name="connsiteX7" fmla="*/ 772854 w 1188877"/>
                  <a:gd name="connsiteY7" fmla="*/ 1527566 h 1833965"/>
                  <a:gd name="connsiteX8" fmla="*/ 805510 w 1188877"/>
                  <a:gd name="connsiteY8" fmla="*/ 1487653 h 1833965"/>
                  <a:gd name="connsiteX9" fmla="*/ 820023 w 1188877"/>
                  <a:gd name="connsiteY9" fmla="*/ 1462254 h 1833965"/>
                  <a:gd name="connsiteX10" fmla="*/ 830909 w 1188877"/>
                  <a:gd name="connsiteY10" fmla="*/ 1433227 h 1833965"/>
                  <a:gd name="connsiteX11" fmla="*/ 838165 w 1188877"/>
                  <a:gd name="connsiteY11" fmla="*/ 1422342 h 1833965"/>
                  <a:gd name="connsiteX12" fmla="*/ 841794 w 1188877"/>
                  <a:gd name="connsiteY12" fmla="*/ 1396943 h 1833965"/>
                  <a:gd name="connsiteX13" fmla="*/ 856308 w 1188877"/>
                  <a:gd name="connsiteY13" fmla="*/ 1375172 h 1833965"/>
                  <a:gd name="connsiteX14" fmla="*/ 820023 w 1188877"/>
                  <a:gd name="connsiteY14" fmla="*/ 1331631 h 1833965"/>
                  <a:gd name="connsiteX15" fmla="*/ 827280 w 1188877"/>
                  <a:gd name="connsiteY15" fmla="*/ 1298975 h 1833965"/>
                  <a:gd name="connsiteX16" fmla="*/ 838165 w 1188877"/>
                  <a:gd name="connsiteY16" fmla="*/ 1288090 h 1833965"/>
                  <a:gd name="connsiteX17" fmla="*/ 856308 w 1188877"/>
                  <a:gd name="connsiteY17" fmla="*/ 1259063 h 1833965"/>
                  <a:gd name="connsiteX18" fmla="*/ 979674 w 1188877"/>
                  <a:gd name="connsiteY18" fmla="*/ 1230035 h 1833965"/>
                  <a:gd name="connsiteX19" fmla="*/ 990559 w 1188877"/>
                  <a:gd name="connsiteY19" fmla="*/ 1237292 h 1833965"/>
                  <a:gd name="connsiteX20" fmla="*/ 997816 w 1188877"/>
                  <a:gd name="connsiteY20" fmla="*/ 1237292 h 1833965"/>
                  <a:gd name="connsiteX21" fmla="*/ 1001444 w 1188877"/>
                  <a:gd name="connsiteY21" fmla="*/ 1240920 h 1833965"/>
                  <a:gd name="connsiteX22" fmla="*/ 1005073 w 1188877"/>
                  <a:gd name="connsiteY22" fmla="*/ 1240920 h 1833965"/>
                  <a:gd name="connsiteX23" fmla="*/ 1008701 w 1188877"/>
                  <a:gd name="connsiteY23" fmla="*/ 1255434 h 1833965"/>
                  <a:gd name="connsiteX24" fmla="*/ 1012330 w 1188877"/>
                  <a:gd name="connsiteY24" fmla="*/ 1284462 h 1833965"/>
                  <a:gd name="connsiteX25" fmla="*/ 1023215 w 1188877"/>
                  <a:gd name="connsiteY25" fmla="*/ 1280833 h 1833965"/>
                  <a:gd name="connsiteX26" fmla="*/ 1030472 w 1188877"/>
                  <a:gd name="connsiteY26" fmla="*/ 1269948 h 1833965"/>
                  <a:gd name="connsiteX27" fmla="*/ 1041357 w 1188877"/>
                  <a:gd name="connsiteY27" fmla="*/ 1262691 h 1833965"/>
                  <a:gd name="connsiteX28" fmla="*/ 1041357 w 1188877"/>
                  <a:gd name="connsiteY28" fmla="*/ 1255434 h 1833965"/>
                  <a:gd name="connsiteX29" fmla="*/ 1026843 w 1188877"/>
                  <a:gd name="connsiteY29" fmla="*/ 1237292 h 1833965"/>
                  <a:gd name="connsiteX30" fmla="*/ 1023215 w 1188877"/>
                  <a:gd name="connsiteY30" fmla="*/ 1233664 h 1833965"/>
                  <a:gd name="connsiteX31" fmla="*/ 1023215 w 1188877"/>
                  <a:gd name="connsiteY31" fmla="*/ 1226407 h 1833965"/>
                  <a:gd name="connsiteX32" fmla="*/ 1030472 w 1188877"/>
                  <a:gd name="connsiteY32" fmla="*/ 1190123 h 1833965"/>
                  <a:gd name="connsiteX33" fmla="*/ 1037729 w 1188877"/>
                  <a:gd name="connsiteY33" fmla="*/ 1153838 h 1833965"/>
                  <a:gd name="connsiteX34" fmla="*/ 1055871 w 1188877"/>
                  <a:gd name="connsiteY34" fmla="*/ 1153838 h 1833965"/>
                  <a:gd name="connsiteX35" fmla="*/ 1063128 w 1188877"/>
                  <a:gd name="connsiteY35" fmla="*/ 1153838 h 1833965"/>
                  <a:gd name="connsiteX36" fmla="*/ 1070385 w 1188877"/>
                  <a:gd name="connsiteY36" fmla="*/ 1150210 h 1833965"/>
                  <a:gd name="connsiteX37" fmla="*/ 1113926 w 1188877"/>
                  <a:gd name="connsiteY37" fmla="*/ 1117554 h 1833965"/>
                  <a:gd name="connsiteX38" fmla="*/ 1121183 w 1188877"/>
                  <a:gd name="connsiteY38" fmla="*/ 1092155 h 1833965"/>
                  <a:gd name="connsiteX39" fmla="*/ 1124811 w 1188877"/>
                  <a:gd name="connsiteY39" fmla="*/ 1088527 h 1833965"/>
                  <a:gd name="connsiteX40" fmla="*/ 1124811 w 1188877"/>
                  <a:gd name="connsiteY40" fmla="*/ 1084898 h 1833965"/>
                  <a:gd name="connsiteX41" fmla="*/ 1132068 w 1188877"/>
                  <a:gd name="connsiteY41" fmla="*/ 1066756 h 1833965"/>
                  <a:gd name="connsiteX42" fmla="*/ 1132068 w 1188877"/>
                  <a:gd name="connsiteY42" fmla="*/ 1055871 h 1833965"/>
                  <a:gd name="connsiteX43" fmla="*/ 1139325 w 1188877"/>
                  <a:gd name="connsiteY43" fmla="*/ 1034100 h 1833965"/>
                  <a:gd name="connsiteX44" fmla="*/ 1142953 w 1188877"/>
                  <a:gd name="connsiteY44" fmla="*/ 1008702 h 1833965"/>
                  <a:gd name="connsiteX45" fmla="*/ 1142953 w 1188877"/>
                  <a:gd name="connsiteY45" fmla="*/ 994188 h 1833965"/>
                  <a:gd name="connsiteX46" fmla="*/ 1146581 w 1188877"/>
                  <a:gd name="connsiteY46" fmla="*/ 979674 h 1833965"/>
                  <a:gd name="connsiteX47" fmla="*/ 1150210 w 1188877"/>
                  <a:gd name="connsiteY47" fmla="*/ 976046 h 1833965"/>
                  <a:gd name="connsiteX48" fmla="*/ 1150210 w 1188877"/>
                  <a:gd name="connsiteY48" fmla="*/ 961532 h 1833965"/>
                  <a:gd name="connsiteX49" fmla="*/ 1164723 w 1188877"/>
                  <a:gd name="connsiteY49" fmla="*/ 950647 h 1833965"/>
                  <a:gd name="connsiteX50" fmla="*/ 1168352 w 1188877"/>
                  <a:gd name="connsiteY50" fmla="*/ 932505 h 1833965"/>
                  <a:gd name="connsiteX51" fmla="*/ 1182866 w 1188877"/>
                  <a:gd name="connsiteY51" fmla="*/ 917991 h 1833965"/>
                  <a:gd name="connsiteX52" fmla="*/ 1186494 w 1188877"/>
                  <a:gd name="connsiteY52" fmla="*/ 899849 h 1833965"/>
                  <a:gd name="connsiteX53" fmla="*/ 1179237 w 1188877"/>
                  <a:gd name="connsiteY53" fmla="*/ 888964 h 1833965"/>
                  <a:gd name="connsiteX54" fmla="*/ 1164723 w 1188877"/>
                  <a:gd name="connsiteY54" fmla="*/ 888964 h 1833965"/>
                  <a:gd name="connsiteX55" fmla="*/ 1146581 w 1188877"/>
                  <a:gd name="connsiteY55" fmla="*/ 881707 h 1833965"/>
                  <a:gd name="connsiteX56" fmla="*/ 1142953 w 1188877"/>
                  <a:gd name="connsiteY56" fmla="*/ 863565 h 1833965"/>
                  <a:gd name="connsiteX57" fmla="*/ 1095783 w 1188877"/>
                  <a:gd name="connsiteY57" fmla="*/ 859936 h 1833965"/>
                  <a:gd name="connsiteX58" fmla="*/ 1084898 w 1188877"/>
                  <a:gd name="connsiteY58" fmla="*/ 859936 h 1833965"/>
                  <a:gd name="connsiteX59" fmla="*/ 1077641 w 1188877"/>
                  <a:gd name="connsiteY59" fmla="*/ 867193 h 1833965"/>
                  <a:gd name="connsiteX60" fmla="*/ 1055871 w 1188877"/>
                  <a:gd name="connsiteY60" fmla="*/ 885335 h 1833965"/>
                  <a:gd name="connsiteX61" fmla="*/ 1026843 w 1188877"/>
                  <a:gd name="connsiteY61" fmla="*/ 892592 h 1833965"/>
                  <a:gd name="connsiteX62" fmla="*/ 1019587 w 1188877"/>
                  <a:gd name="connsiteY62" fmla="*/ 896220 h 1833965"/>
                  <a:gd name="connsiteX63" fmla="*/ 1015958 w 1188877"/>
                  <a:gd name="connsiteY63" fmla="*/ 903477 h 1833965"/>
                  <a:gd name="connsiteX64" fmla="*/ 1005073 w 1188877"/>
                  <a:gd name="connsiteY64" fmla="*/ 921619 h 1833965"/>
                  <a:gd name="connsiteX65" fmla="*/ 983302 w 1188877"/>
                  <a:gd name="connsiteY65" fmla="*/ 943390 h 1833965"/>
                  <a:gd name="connsiteX66" fmla="*/ 961532 w 1188877"/>
                  <a:gd name="connsiteY66" fmla="*/ 961532 h 1833965"/>
                  <a:gd name="connsiteX67" fmla="*/ 928876 w 1188877"/>
                  <a:gd name="connsiteY67" fmla="*/ 965160 h 1833965"/>
                  <a:gd name="connsiteX68" fmla="*/ 899849 w 1188877"/>
                  <a:gd name="connsiteY68" fmla="*/ 961532 h 1833965"/>
                  <a:gd name="connsiteX69" fmla="*/ 885335 w 1188877"/>
                  <a:gd name="connsiteY69" fmla="*/ 954275 h 1833965"/>
                  <a:gd name="connsiteX70" fmla="*/ 856308 w 1188877"/>
                  <a:gd name="connsiteY70" fmla="*/ 947018 h 1833965"/>
                  <a:gd name="connsiteX71" fmla="*/ 830909 w 1188877"/>
                  <a:gd name="connsiteY71" fmla="*/ 932505 h 1833965"/>
                  <a:gd name="connsiteX72" fmla="*/ 794624 w 1188877"/>
                  <a:gd name="connsiteY72" fmla="*/ 921619 h 1833965"/>
                  <a:gd name="connsiteX73" fmla="*/ 787367 w 1188877"/>
                  <a:gd name="connsiteY73" fmla="*/ 917991 h 1833965"/>
                  <a:gd name="connsiteX74" fmla="*/ 776482 w 1188877"/>
                  <a:gd name="connsiteY74" fmla="*/ 910734 h 1833965"/>
                  <a:gd name="connsiteX75" fmla="*/ 754712 w 1188877"/>
                  <a:gd name="connsiteY75" fmla="*/ 892592 h 1833965"/>
                  <a:gd name="connsiteX76" fmla="*/ 747455 w 1188877"/>
                  <a:gd name="connsiteY76" fmla="*/ 885335 h 1833965"/>
                  <a:gd name="connsiteX77" fmla="*/ 732941 w 1188877"/>
                  <a:gd name="connsiteY77" fmla="*/ 881707 h 1833965"/>
                  <a:gd name="connsiteX78" fmla="*/ 703914 w 1188877"/>
                  <a:gd name="connsiteY78" fmla="*/ 852679 h 1833965"/>
                  <a:gd name="connsiteX79" fmla="*/ 674886 w 1188877"/>
                  <a:gd name="connsiteY79" fmla="*/ 820024 h 1833965"/>
                  <a:gd name="connsiteX80" fmla="*/ 660373 w 1188877"/>
                  <a:gd name="connsiteY80" fmla="*/ 790996 h 1833965"/>
                  <a:gd name="connsiteX81" fmla="*/ 656744 w 1188877"/>
                  <a:gd name="connsiteY81" fmla="*/ 751083 h 1833965"/>
                  <a:gd name="connsiteX82" fmla="*/ 649487 w 1188877"/>
                  <a:gd name="connsiteY82" fmla="*/ 693029 h 1833965"/>
                  <a:gd name="connsiteX83" fmla="*/ 642231 w 1188877"/>
                  <a:gd name="connsiteY83" fmla="*/ 653116 h 1833965"/>
                  <a:gd name="connsiteX84" fmla="*/ 620460 w 1188877"/>
                  <a:gd name="connsiteY84" fmla="*/ 656745 h 1833965"/>
                  <a:gd name="connsiteX85" fmla="*/ 616832 w 1188877"/>
                  <a:gd name="connsiteY85" fmla="*/ 656745 h 1833965"/>
                  <a:gd name="connsiteX86" fmla="*/ 616832 w 1188877"/>
                  <a:gd name="connsiteY86" fmla="*/ 649488 h 1833965"/>
                  <a:gd name="connsiteX87" fmla="*/ 642231 w 1188877"/>
                  <a:gd name="connsiteY87" fmla="*/ 631346 h 1833965"/>
                  <a:gd name="connsiteX88" fmla="*/ 634974 w 1188877"/>
                  <a:gd name="connsiteY88" fmla="*/ 620460 h 1833965"/>
                  <a:gd name="connsiteX89" fmla="*/ 620460 w 1188877"/>
                  <a:gd name="connsiteY89" fmla="*/ 624089 h 1833965"/>
                  <a:gd name="connsiteX90" fmla="*/ 605946 w 1188877"/>
                  <a:gd name="connsiteY90" fmla="*/ 627717 h 1833965"/>
                  <a:gd name="connsiteX91" fmla="*/ 598690 w 1188877"/>
                  <a:gd name="connsiteY91" fmla="*/ 616832 h 1833965"/>
                  <a:gd name="connsiteX92" fmla="*/ 591433 w 1188877"/>
                  <a:gd name="connsiteY92" fmla="*/ 609575 h 1833965"/>
                  <a:gd name="connsiteX93" fmla="*/ 595061 w 1188877"/>
                  <a:gd name="connsiteY93" fmla="*/ 605947 h 1833965"/>
                  <a:gd name="connsiteX94" fmla="*/ 591433 w 1188877"/>
                  <a:gd name="connsiteY94" fmla="*/ 595061 h 1833965"/>
                  <a:gd name="connsiteX95" fmla="*/ 584176 w 1188877"/>
                  <a:gd name="connsiteY95" fmla="*/ 587804 h 1833965"/>
                  <a:gd name="connsiteX96" fmla="*/ 584176 w 1188877"/>
                  <a:gd name="connsiteY96" fmla="*/ 576919 h 1833965"/>
                  <a:gd name="connsiteX97" fmla="*/ 580548 w 1188877"/>
                  <a:gd name="connsiteY97" fmla="*/ 569662 h 1833965"/>
                  <a:gd name="connsiteX98" fmla="*/ 569662 w 1188877"/>
                  <a:gd name="connsiteY98" fmla="*/ 569662 h 1833965"/>
                  <a:gd name="connsiteX99" fmla="*/ 555149 w 1188877"/>
                  <a:gd name="connsiteY99" fmla="*/ 555149 h 1833965"/>
                  <a:gd name="connsiteX100" fmla="*/ 544263 w 1188877"/>
                  <a:gd name="connsiteY100" fmla="*/ 569662 h 1833965"/>
                  <a:gd name="connsiteX101" fmla="*/ 555149 w 1188877"/>
                  <a:gd name="connsiteY101" fmla="*/ 587804 h 1833965"/>
                  <a:gd name="connsiteX102" fmla="*/ 562405 w 1188877"/>
                  <a:gd name="connsiteY102" fmla="*/ 591433 h 1833965"/>
                  <a:gd name="connsiteX103" fmla="*/ 562405 w 1188877"/>
                  <a:gd name="connsiteY103" fmla="*/ 605947 h 1833965"/>
                  <a:gd name="connsiteX104" fmla="*/ 573291 w 1188877"/>
                  <a:gd name="connsiteY104" fmla="*/ 634974 h 1833965"/>
                  <a:gd name="connsiteX105" fmla="*/ 558777 w 1188877"/>
                  <a:gd name="connsiteY105" fmla="*/ 653116 h 1833965"/>
                  <a:gd name="connsiteX106" fmla="*/ 566034 w 1188877"/>
                  <a:gd name="connsiteY106" fmla="*/ 689400 h 1833965"/>
                  <a:gd name="connsiteX107" fmla="*/ 576919 w 1188877"/>
                  <a:gd name="connsiteY107" fmla="*/ 711171 h 1833965"/>
                  <a:gd name="connsiteX108" fmla="*/ 558777 w 1188877"/>
                  <a:gd name="connsiteY108" fmla="*/ 743827 h 1833965"/>
                  <a:gd name="connsiteX109" fmla="*/ 547892 w 1188877"/>
                  <a:gd name="connsiteY109" fmla="*/ 743827 h 1833965"/>
                  <a:gd name="connsiteX110" fmla="*/ 529750 w 1188877"/>
                  <a:gd name="connsiteY110" fmla="*/ 718428 h 1833965"/>
                  <a:gd name="connsiteX111" fmla="*/ 526121 w 1188877"/>
                  <a:gd name="connsiteY111" fmla="*/ 689400 h 1833965"/>
                  <a:gd name="connsiteX112" fmla="*/ 504351 w 1188877"/>
                  <a:gd name="connsiteY112" fmla="*/ 671258 h 1833965"/>
                  <a:gd name="connsiteX113" fmla="*/ 489837 w 1188877"/>
                  <a:gd name="connsiteY113" fmla="*/ 671258 h 1833965"/>
                  <a:gd name="connsiteX114" fmla="*/ 471695 w 1188877"/>
                  <a:gd name="connsiteY114" fmla="*/ 660373 h 1833965"/>
                  <a:gd name="connsiteX115" fmla="*/ 464438 w 1188877"/>
                  <a:gd name="connsiteY115" fmla="*/ 664001 h 1833965"/>
                  <a:gd name="connsiteX116" fmla="*/ 457181 w 1188877"/>
                  <a:gd name="connsiteY116" fmla="*/ 660373 h 1833965"/>
                  <a:gd name="connsiteX117" fmla="*/ 420897 w 1188877"/>
                  <a:gd name="connsiteY117" fmla="*/ 616832 h 1833965"/>
                  <a:gd name="connsiteX118" fmla="*/ 417269 w 1188877"/>
                  <a:gd name="connsiteY118" fmla="*/ 605947 h 1833965"/>
                  <a:gd name="connsiteX119" fmla="*/ 439039 w 1188877"/>
                  <a:gd name="connsiteY119" fmla="*/ 584176 h 1833965"/>
                  <a:gd name="connsiteX120" fmla="*/ 428154 w 1188877"/>
                  <a:gd name="connsiteY120" fmla="*/ 580548 h 1833965"/>
                  <a:gd name="connsiteX121" fmla="*/ 413640 w 1188877"/>
                  <a:gd name="connsiteY121" fmla="*/ 584176 h 1833965"/>
                  <a:gd name="connsiteX122" fmla="*/ 417269 w 1188877"/>
                  <a:gd name="connsiteY122" fmla="*/ 569662 h 1833965"/>
                  <a:gd name="connsiteX123" fmla="*/ 420897 w 1188877"/>
                  <a:gd name="connsiteY123" fmla="*/ 551520 h 1833965"/>
                  <a:gd name="connsiteX124" fmla="*/ 424525 w 1188877"/>
                  <a:gd name="connsiteY124" fmla="*/ 547892 h 1833965"/>
                  <a:gd name="connsiteX125" fmla="*/ 424525 w 1188877"/>
                  <a:gd name="connsiteY125" fmla="*/ 540635 h 1833965"/>
                  <a:gd name="connsiteX126" fmla="*/ 424525 w 1188877"/>
                  <a:gd name="connsiteY126" fmla="*/ 526121 h 1833965"/>
                  <a:gd name="connsiteX127" fmla="*/ 446296 w 1188877"/>
                  <a:gd name="connsiteY127" fmla="*/ 526121 h 1833965"/>
                  <a:gd name="connsiteX128" fmla="*/ 431782 w 1188877"/>
                  <a:gd name="connsiteY128" fmla="*/ 515236 h 1833965"/>
                  <a:gd name="connsiteX129" fmla="*/ 439039 w 1188877"/>
                  <a:gd name="connsiteY129" fmla="*/ 511608 h 1833965"/>
                  <a:gd name="connsiteX130" fmla="*/ 442667 w 1188877"/>
                  <a:gd name="connsiteY130" fmla="*/ 504351 h 1833965"/>
                  <a:gd name="connsiteX131" fmla="*/ 417269 w 1188877"/>
                  <a:gd name="connsiteY131" fmla="*/ 486209 h 1833965"/>
                  <a:gd name="connsiteX132" fmla="*/ 402755 w 1188877"/>
                  <a:gd name="connsiteY132" fmla="*/ 460810 h 1833965"/>
                  <a:gd name="connsiteX133" fmla="*/ 388241 w 1188877"/>
                  <a:gd name="connsiteY133" fmla="*/ 439039 h 1833965"/>
                  <a:gd name="connsiteX134" fmla="*/ 370099 w 1188877"/>
                  <a:gd name="connsiteY134" fmla="*/ 406383 h 1833965"/>
                  <a:gd name="connsiteX135" fmla="*/ 373727 w 1188877"/>
                  <a:gd name="connsiteY135" fmla="*/ 380984 h 1833965"/>
                  <a:gd name="connsiteX136" fmla="*/ 351957 w 1188877"/>
                  <a:gd name="connsiteY136" fmla="*/ 380984 h 1833965"/>
                  <a:gd name="connsiteX137" fmla="*/ 355585 w 1188877"/>
                  <a:gd name="connsiteY137" fmla="*/ 366471 h 1833965"/>
                  <a:gd name="connsiteX138" fmla="*/ 384613 w 1188877"/>
                  <a:gd name="connsiteY138" fmla="*/ 373728 h 1833965"/>
                  <a:gd name="connsiteX139" fmla="*/ 388241 w 1188877"/>
                  <a:gd name="connsiteY139" fmla="*/ 380984 h 1833965"/>
                  <a:gd name="connsiteX140" fmla="*/ 402755 w 1188877"/>
                  <a:gd name="connsiteY140" fmla="*/ 384613 h 1833965"/>
                  <a:gd name="connsiteX141" fmla="*/ 399126 w 1188877"/>
                  <a:gd name="connsiteY141" fmla="*/ 366471 h 1833965"/>
                  <a:gd name="connsiteX142" fmla="*/ 402755 w 1188877"/>
                  <a:gd name="connsiteY142" fmla="*/ 348329 h 1833965"/>
                  <a:gd name="connsiteX143" fmla="*/ 391870 w 1188877"/>
                  <a:gd name="connsiteY143" fmla="*/ 341072 h 1833965"/>
                  <a:gd name="connsiteX144" fmla="*/ 395498 w 1188877"/>
                  <a:gd name="connsiteY144" fmla="*/ 326558 h 1833965"/>
                  <a:gd name="connsiteX145" fmla="*/ 399126 w 1188877"/>
                  <a:gd name="connsiteY145" fmla="*/ 322930 h 1833965"/>
                  <a:gd name="connsiteX146" fmla="*/ 399126 w 1188877"/>
                  <a:gd name="connsiteY146" fmla="*/ 319301 h 1833965"/>
                  <a:gd name="connsiteX147" fmla="*/ 395498 w 1188877"/>
                  <a:gd name="connsiteY147" fmla="*/ 308416 h 1833965"/>
                  <a:gd name="connsiteX148" fmla="*/ 391870 w 1188877"/>
                  <a:gd name="connsiteY148" fmla="*/ 308416 h 1833965"/>
                  <a:gd name="connsiteX149" fmla="*/ 388241 w 1188877"/>
                  <a:gd name="connsiteY149" fmla="*/ 301159 h 1833965"/>
                  <a:gd name="connsiteX150" fmla="*/ 388241 w 1188877"/>
                  <a:gd name="connsiteY150" fmla="*/ 293902 h 1833965"/>
                  <a:gd name="connsiteX151" fmla="*/ 380984 w 1188877"/>
                  <a:gd name="connsiteY151" fmla="*/ 272132 h 1833965"/>
                  <a:gd name="connsiteX152" fmla="*/ 377356 w 1188877"/>
                  <a:gd name="connsiteY152" fmla="*/ 268503 h 1833965"/>
                  <a:gd name="connsiteX153" fmla="*/ 373727 w 1188877"/>
                  <a:gd name="connsiteY153" fmla="*/ 268503 h 1833965"/>
                  <a:gd name="connsiteX154" fmla="*/ 362842 w 1188877"/>
                  <a:gd name="connsiteY154" fmla="*/ 257618 h 1833965"/>
                  <a:gd name="connsiteX155" fmla="*/ 370099 w 1188877"/>
                  <a:gd name="connsiteY155" fmla="*/ 253990 h 1833965"/>
                  <a:gd name="connsiteX156" fmla="*/ 355585 w 1188877"/>
                  <a:gd name="connsiteY156" fmla="*/ 235847 h 1833965"/>
                  <a:gd name="connsiteX157" fmla="*/ 362842 w 1188877"/>
                  <a:gd name="connsiteY157" fmla="*/ 206820 h 1833965"/>
                  <a:gd name="connsiteX158" fmla="*/ 341072 w 1188877"/>
                  <a:gd name="connsiteY158" fmla="*/ 228591 h 1833965"/>
                  <a:gd name="connsiteX159" fmla="*/ 333815 w 1188877"/>
                  <a:gd name="connsiteY159" fmla="*/ 228591 h 1833965"/>
                  <a:gd name="connsiteX160" fmla="*/ 326558 w 1188877"/>
                  <a:gd name="connsiteY160" fmla="*/ 235847 h 1833965"/>
                  <a:gd name="connsiteX161" fmla="*/ 315673 w 1188877"/>
                  <a:gd name="connsiteY161" fmla="*/ 232219 h 1833965"/>
                  <a:gd name="connsiteX162" fmla="*/ 312044 w 1188877"/>
                  <a:gd name="connsiteY162" fmla="*/ 221334 h 1833965"/>
                  <a:gd name="connsiteX163" fmla="*/ 293902 w 1188877"/>
                  <a:gd name="connsiteY163" fmla="*/ 206820 h 1833965"/>
                  <a:gd name="connsiteX164" fmla="*/ 293902 w 1188877"/>
                  <a:gd name="connsiteY164" fmla="*/ 199563 h 1833965"/>
                  <a:gd name="connsiteX165" fmla="*/ 283017 w 1188877"/>
                  <a:gd name="connsiteY165" fmla="*/ 177793 h 1833965"/>
                  <a:gd name="connsiteX166" fmla="*/ 275760 w 1188877"/>
                  <a:gd name="connsiteY166" fmla="*/ 170536 h 1833965"/>
                  <a:gd name="connsiteX167" fmla="*/ 264875 w 1188877"/>
                  <a:gd name="connsiteY167" fmla="*/ 159651 h 1833965"/>
                  <a:gd name="connsiteX168" fmla="*/ 261246 w 1188877"/>
                  <a:gd name="connsiteY168" fmla="*/ 152394 h 1833965"/>
                  <a:gd name="connsiteX169" fmla="*/ 250361 w 1188877"/>
                  <a:gd name="connsiteY169" fmla="*/ 152394 h 1833965"/>
                  <a:gd name="connsiteX170" fmla="*/ 239476 w 1188877"/>
                  <a:gd name="connsiteY170" fmla="*/ 156022 h 1833965"/>
                  <a:gd name="connsiteX171" fmla="*/ 224962 w 1188877"/>
                  <a:gd name="connsiteY171" fmla="*/ 148765 h 1833965"/>
                  <a:gd name="connsiteX172" fmla="*/ 214077 w 1188877"/>
                  <a:gd name="connsiteY172" fmla="*/ 145137 h 1833965"/>
                  <a:gd name="connsiteX173" fmla="*/ 192306 w 1188877"/>
                  <a:gd name="connsiteY173" fmla="*/ 137880 h 1833965"/>
                  <a:gd name="connsiteX174" fmla="*/ 188678 w 1188877"/>
                  <a:gd name="connsiteY174" fmla="*/ 145137 h 1833965"/>
                  <a:gd name="connsiteX175" fmla="*/ 181421 w 1188877"/>
                  <a:gd name="connsiteY175" fmla="*/ 145137 h 1833965"/>
                  <a:gd name="connsiteX176" fmla="*/ 166907 w 1188877"/>
                  <a:gd name="connsiteY176" fmla="*/ 141508 h 1833965"/>
                  <a:gd name="connsiteX177" fmla="*/ 159650 w 1188877"/>
                  <a:gd name="connsiteY177" fmla="*/ 119738 h 1833965"/>
                  <a:gd name="connsiteX178" fmla="*/ 170536 w 1188877"/>
                  <a:gd name="connsiteY178" fmla="*/ 119738 h 1833965"/>
                  <a:gd name="connsiteX179" fmla="*/ 174164 w 1188877"/>
                  <a:gd name="connsiteY179" fmla="*/ 105224 h 1833965"/>
                  <a:gd name="connsiteX180" fmla="*/ 166907 w 1188877"/>
                  <a:gd name="connsiteY180" fmla="*/ 94339 h 1833965"/>
                  <a:gd name="connsiteX181" fmla="*/ 159650 w 1188877"/>
                  <a:gd name="connsiteY181" fmla="*/ 94339 h 1833965"/>
                  <a:gd name="connsiteX182" fmla="*/ 137880 w 1188877"/>
                  <a:gd name="connsiteY182" fmla="*/ 116110 h 1833965"/>
                  <a:gd name="connsiteX183" fmla="*/ 145137 w 1188877"/>
                  <a:gd name="connsiteY183" fmla="*/ 137880 h 1833965"/>
                  <a:gd name="connsiteX184" fmla="*/ 134252 w 1188877"/>
                  <a:gd name="connsiteY184" fmla="*/ 152394 h 1833965"/>
                  <a:gd name="connsiteX185" fmla="*/ 126995 w 1188877"/>
                  <a:gd name="connsiteY185" fmla="*/ 134252 h 1833965"/>
                  <a:gd name="connsiteX186" fmla="*/ 134252 w 1188877"/>
                  <a:gd name="connsiteY186" fmla="*/ 123366 h 1833965"/>
                  <a:gd name="connsiteX187" fmla="*/ 123366 w 1188877"/>
                  <a:gd name="connsiteY187" fmla="*/ 116110 h 1833965"/>
                  <a:gd name="connsiteX188" fmla="*/ 105224 w 1188877"/>
                  <a:gd name="connsiteY188" fmla="*/ 105224 h 1833965"/>
                  <a:gd name="connsiteX189" fmla="*/ 105224 w 1188877"/>
                  <a:gd name="connsiteY189" fmla="*/ 108853 h 1833965"/>
                  <a:gd name="connsiteX190" fmla="*/ 108853 w 1188877"/>
                  <a:gd name="connsiteY190" fmla="*/ 105224 h 1833965"/>
                  <a:gd name="connsiteX191" fmla="*/ 112481 w 1188877"/>
                  <a:gd name="connsiteY191" fmla="*/ 83454 h 1833965"/>
                  <a:gd name="connsiteX192" fmla="*/ 83454 w 1188877"/>
                  <a:gd name="connsiteY192" fmla="*/ 47170 h 1833965"/>
                  <a:gd name="connsiteX193" fmla="*/ 90711 w 1188877"/>
                  <a:gd name="connsiteY193" fmla="*/ 0 h 1833965"/>
                  <a:gd name="connsiteX194" fmla="*/ 61683 w 1188877"/>
                  <a:gd name="connsiteY194" fmla="*/ 0 h 1833965"/>
                  <a:gd name="connsiteX195" fmla="*/ 50798 w 1188877"/>
                  <a:gd name="connsiteY195" fmla="*/ 0 h 1833965"/>
                  <a:gd name="connsiteX196" fmla="*/ 43541 w 1188877"/>
                  <a:gd name="connsiteY196" fmla="*/ 3628 h 1833965"/>
                  <a:gd name="connsiteX197" fmla="*/ 10885 w 1188877"/>
                  <a:gd name="connsiteY197" fmla="*/ 0 h 1833965"/>
                  <a:gd name="connsiteX198" fmla="*/ 0 w 1188877"/>
                  <a:gd name="connsiteY198" fmla="*/ 14514 h 1833965"/>
                  <a:gd name="connsiteX199" fmla="*/ 7257 w 1188877"/>
                  <a:gd name="connsiteY199" fmla="*/ 21771 h 1833965"/>
                  <a:gd name="connsiteX200" fmla="*/ 87082 w 1188877"/>
                  <a:gd name="connsiteY200" fmla="*/ 119738 h 1833965"/>
                  <a:gd name="connsiteX201" fmla="*/ 105224 w 1188877"/>
                  <a:gd name="connsiteY201" fmla="*/ 145137 h 1833965"/>
                  <a:gd name="connsiteX202" fmla="*/ 108853 w 1188877"/>
                  <a:gd name="connsiteY202" fmla="*/ 174164 h 1833965"/>
                  <a:gd name="connsiteX203" fmla="*/ 83454 w 1188877"/>
                  <a:gd name="connsiteY203" fmla="*/ 188678 h 1833965"/>
                  <a:gd name="connsiteX204" fmla="*/ 130623 w 1188877"/>
                  <a:gd name="connsiteY204" fmla="*/ 261246 h 1833965"/>
                  <a:gd name="connsiteX205" fmla="*/ 152394 w 1188877"/>
                  <a:gd name="connsiteY205" fmla="*/ 290274 h 1833965"/>
                  <a:gd name="connsiteX206" fmla="*/ 199563 w 1188877"/>
                  <a:gd name="connsiteY206" fmla="*/ 359214 h 1833965"/>
                  <a:gd name="connsiteX207" fmla="*/ 221334 w 1188877"/>
                  <a:gd name="connsiteY207" fmla="*/ 388241 h 1833965"/>
                  <a:gd name="connsiteX208" fmla="*/ 239476 w 1188877"/>
                  <a:gd name="connsiteY208" fmla="*/ 417269 h 1833965"/>
                  <a:gd name="connsiteX209" fmla="*/ 264875 w 1188877"/>
                  <a:gd name="connsiteY209" fmla="*/ 464438 h 1833965"/>
                  <a:gd name="connsiteX210" fmla="*/ 275760 w 1188877"/>
                  <a:gd name="connsiteY210" fmla="*/ 493465 h 1833965"/>
                  <a:gd name="connsiteX211" fmla="*/ 279388 w 1188877"/>
                  <a:gd name="connsiteY211" fmla="*/ 507979 h 1833965"/>
                  <a:gd name="connsiteX212" fmla="*/ 293902 w 1188877"/>
                  <a:gd name="connsiteY212" fmla="*/ 511608 h 1833965"/>
                  <a:gd name="connsiteX213" fmla="*/ 308416 w 1188877"/>
                  <a:gd name="connsiteY213" fmla="*/ 504351 h 1833965"/>
                  <a:gd name="connsiteX214" fmla="*/ 301159 w 1188877"/>
                  <a:gd name="connsiteY214" fmla="*/ 475323 h 1833965"/>
                  <a:gd name="connsiteX215" fmla="*/ 283017 w 1188877"/>
                  <a:gd name="connsiteY215" fmla="*/ 460810 h 1833965"/>
                  <a:gd name="connsiteX216" fmla="*/ 290274 w 1188877"/>
                  <a:gd name="connsiteY216" fmla="*/ 453553 h 1833965"/>
                  <a:gd name="connsiteX217" fmla="*/ 301159 w 1188877"/>
                  <a:gd name="connsiteY217" fmla="*/ 457181 h 1833965"/>
                  <a:gd name="connsiteX218" fmla="*/ 315673 w 1188877"/>
                  <a:gd name="connsiteY218" fmla="*/ 475323 h 1833965"/>
                  <a:gd name="connsiteX219" fmla="*/ 315673 w 1188877"/>
                  <a:gd name="connsiteY219" fmla="*/ 478952 h 1833965"/>
                  <a:gd name="connsiteX220" fmla="*/ 326558 w 1188877"/>
                  <a:gd name="connsiteY220" fmla="*/ 478952 h 1833965"/>
                  <a:gd name="connsiteX221" fmla="*/ 330186 w 1188877"/>
                  <a:gd name="connsiteY221" fmla="*/ 489837 h 1833965"/>
                  <a:gd name="connsiteX222" fmla="*/ 326558 w 1188877"/>
                  <a:gd name="connsiteY222" fmla="*/ 497094 h 1833965"/>
                  <a:gd name="connsiteX223" fmla="*/ 326558 w 1188877"/>
                  <a:gd name="connsiteY223" fmla="*/ 504351 h 1833965"/>
                  <a:gd name="connsiteX224" fmla="*/ 330186 w 1188877"/>
                  <a:gd name="connsiteY224" fmla="*/ 504351 h 1833965"/>
                  <a:gd name="connsiteX225" fmla="*/ 348328 w 1188877"/>
                  <a:gd name="connsiteY225" fmla="*/ 507979 h 1833965"/>
                  <a:gd name="connsiteX226" fmla="*/ 359214 w 1188877"/>
                  <a:gd name="connsiteY226" fmla="*/ 500722 h 1833965"/>
                  <a:gd name="connsiteX227" fmla="*/ 359214 w 1188877"/>
                  <a:gd name="connsiteY227" fmla="*/ 551520 h 1833965"/>
                  <a:gd name="connsiteX228" fmla="*/ 341072 w 1188877"/>
                  <a:gd name="connsiteY228" fmla="*/ 540635 h 1833965"/>
                  <a:gd name="connsiteX229" fmla="*/ 315673 w 1188877"/>
                  <a:gd name="connsiteY229" fmla="*/ 518864 h 1833965"/>
                  <a:gd name="connsiteX230" fmla="*/ 308416 w 1188877"/>
                  <a:gd name="connsiteY230" fmla="*/ 518864 h 1833965"/>
                  <a:gd name="connsiteX231" fmla="*/ 308416 w 1188877"/>
                  <a:gd name="connsiteY231" fmla="*/ 526121 h 1833965"/>
                  <a:gd name="connsiteX232" fmla="*/ 315673 w 1188877"/>
                  <a:gd name="connsiteY232" fmla="*/ 544263 h 1833965"/>
                  <a:gd name="connsiteX233" fmla="*/ 322929 w 1188877"/>
                  <a:gd name="connsiteY233" fmla="*/ 551520 h 1833965"/>
                  <a:gd name="connsiteX234" fmla="*/ 330186 w 1188877"/>
                  <a:gd name="connsiteY234" fmla="*/ 569662 h 1833965"/>
                  <a:gd name="connsiteX235" fmla="*/ 359214 w 1188877"/>
                  <a:gd name="connsiteY235" fmla="*/ 609575 h 1833965"/>
                  <a:gd name="connsiteX236" fmla="*/ 370099 w 1188877"/>
                  <a:gd name="connsiteY236" fmla="*/ 660373 h 1833965"/>
                  <a:gd name="connsiteX237" fmla="*/ 373727 w 1188877"/>
                  <a:gd name="connsiteY237" fmla="*/ 678515 h 1833965"/>
                  <a:gd name="connsiteX238" fmla="*/ 380984 w 1188877"/>
                  <a:gd name="connsiteY238" fmla="*/ 693029 h 1833965"/>
                  <a:gd name="connsiteX239" fmla="*/ 410012 w 1188877"/>
                  <a:gd name="connsiteY239" fmla="*/ 761969 h 1833965"/>
                  <a:gd name="connsiteX240" fmla="*/ 424525 w 1188877"/>
                  <a:gd name="connsiteY240" fmla="*/ 820024 h 1833965"/>
                  <a:gd name="connsiteX241" fmla="*/ 435411 w 1188877"/>
                  <a:gd name="connsiteY241" fmla="*/ 852679 h 1833965"/>
                  <a:gd name="connsiteX242" fmla="*/ 428154 w 1188877"/>
                  <a:gd name="connsiteY242" fmla="*/ 885335 h 1833965"/>
                  <a:gd name="connsiteX243" fmla="*/ 420897 w 1188877"/>
                  <a:gd name="connsiteY243" fmla="*/ 885335 h 1833965"/>
                  <a:gd name="connsiteX244" fmla="*/ 428154 w 1188877"/>
                  <a:gd name="connsiteY244" fmla="*/ 925248 h 1833965"/>
                  <a:gd name="connsiteX245" fmla="*/ 439039 w 1188877"/>
                  <a:gd name="connsiteY245" fmla="*/ 925248 h 1833965"/>
                  <a:gd name="connsiteX246" fmla="*/ 439039 w 1188877"/>
                  <a:gd name="connsiteY246" fmla="*/ 936133 h 1833965"/>
                  <a:gd name="connsiteX247" fmla="*/ 446296 w 1188877"/>
                  <a:gd name="connsiteY247" fmla="*/ 947018 h 1833965"/>
                  <a:gd name="connsiteX248" fmla="*/ 431782 w 1188877"/>
                  <a:gd name="connsiteY248" fmla="*/ 954275 h 1833965"/>
                  <a:gd name="connsiteX249" fmla="*/ 413640 w 1188877"/>
                  <a:gd name="connsiteY249" fmla="*/ 950647 h 1833965"/>
                  <a:gd name="connsiteX250" fmla="*/ 406383 w 1188877"/>
                  <a:gd name="connsiteY250" fmla="*/ 954275 h 1833965"/>
                  <a:gd name="connsiteX251" fmla="*/ 402755 w 1188877"/>
                  <a:gd name="connsiteY251" fmla="*/ 957904 h 1833965"/>
                  <a:gd name="connsiteX252" fmla="*/ 402755 w 1188877"/>
                  <a:gd name="connsiteY252" fmla="*/ 965160 h 1833965"/>
                  <a:gd name="connsiteX253" fmla="*/ 406383 w 1188877"/>
                  <a:gd name="connsiteY253" fmla="*/ 983303 h 1833965"/>
                  <a:gd name="connsiteX254" fmla="*/ 402755 w 1188877"/>
                  <a:gd name="connsiteY254" fmla="*/ 1005073 h 1833965"/>
                  <a:gd name="connsiteX255" fmla="*/ 388241 w 1188877"/>
                  <a:gd name="connsiteY255" fmla="*/ 1023215 h 1833965"/>
                  <a:gd name="connsiteX256" fmla="*/ 384613 w 1188877"/>
                  <a:gd name="connsiteY256" fmla="*/ 1048614 h 1833965"/>
                  <a:gd name="connsiteX257" fmla="*/ 380984 w 1188877"/>
                  <a:gd name="connsiteY257" fmla="*/ 1124811 h 1833965"/>
                  <a:gd name="connsiteX258" fmla="*/ 373727 w 1188877"/>
                  <a:gd name="connsiteY258" fmla="*/ 1142953 h 1833965"/>
                  <a:gd name="connsiteX259" fmla="*/ 366471 w 1188877"/>
                  <a:gd name="connsiteY259" fmla="*/ 1146582 h 1833965"/>
                  <a:gd name="connsiteX260" fmla="*/ 344700 w 1188877"/>
                  <a:gd name="connsiteY260" fmla="*/ 1175609 h 1833965"/>
                  <a:gd name="connsiteX261" fmla="*/ 253990 w 1188877"/>
                  <a:gd name="connsiteY261" fmla="*/ 1197379 h 1833965"/>
                  <a:gd name="connsiteX262" fmla="*/ 214077 w 1188877"/>
                  <a:gd name="connsiteY262" fmla="*/ 1248177 h 1833965"/>
                  <a:gd name="connsiteX263" fmla="*/ 228591 w 1188877"/>
                  <a:gd name="connsiteY263" fmla="*/ 1295347 h 1833965"/>
                  <a:gd name="connsiteX264" fmla="*/ 246733 w 1188877"/>
                  <a:gd name="connsiteY264" fmla="*/ 1320746 h 1833965"/>
                  <a:gd name="connsiteX265" fmla="*/ 268503 w 1188877"/>
                  <a:gd name="connsiteY265" fmla="*/ 1331631 h 1833965"/>
                  <a:gd name="connsiteX266" fmla="*/ 315673 w 1188877"/>
                  <a:gd name="connsiteY266" fmla="*/ 1353402 h 1833965"/>
                  <a:gd name="connsiteX267" fmla="*/ 351957 w 1188877"/>
                  <a:gd name="connsiteY267" fmla="*/ 1393314 h 1833965"/>
                  <a:gd name="connsiteX268" fmla="*/ 362842 w 1188877"/>
                  <a:gd name="connsiteY268" fmla="*/ 1404200 h 1833965"/>
                  <a:gd name="connsiteX269" fmla="*/ 380984 w 1188877"/>
                  <a:gd name="connsiteY269" fmla="*/ 1407828 h 1833965"/>
                  <a:gd name="connsiteX270" fmla="*/ 384613 w 1188877"/>
                  <a:gd name="connsiteY270" fmla="*/ 1411456 h 1833965"/>
                  <a:gd name="connsiteX271" fmla="*/ 406383 w 1188877"/>
                  <a:gd name="connsiteY271" fmla="*/ 1415085 h 1833965"/>
                  <a:gd name="connsiteX272" fmla="*/ 449924 w 1188877"/>
                  <a:gd name="connsiteY272" fmla="*/ 1444112 h 1833965"/>
                  <a:gd name="connsiteX273" fmla="*/ 478952 w 1188877"/>
                  <a:gd name="connsiteY273" fmla="*/ 1484025 h 1833965"/>
                  <a:gd name="connsiteX274" fmla="*/ 475323 w 1188877"/>
                  <a:gd name="connsiteY274" fmla="*/ 1487653 h 1833965"/>
                  <a:gd name="connsiteX275" fmla="*/ 402755 w 1188877"/>
                  <a:gd name="connsiteY275" fmla="*/ 1679960 h 1833965"/>
                  <a:gd name="connsiteX276" fmla="*/ 377356 w 1188877"/>
                  <a:gd name="connsiteY276" fmla="*/ 1712615 h 1833965"/>
                  <a:gd name="connsiteX277" fmla="*/ 359214 w 1188877"/>
                  <a:gd name="connsiteY277" fmla="*/ 1748900 h 1833965"/>
                  <a:gd name="connsiteX278" fmla="*/ 362842 w 1188877"/>
                  <a:gd name="connsiteY278" fmla="*/ 1759785 h 1833965"/>
                  <a:gd name="connsiteX279" fmla="*/ 380984 w 1188877"/>
                  <a:gd name="connsiteY279" fmla="*/ 1752528 h 1833965"/>
                  <a:gd name="connsiteX280" fmla="*/ 399126 w 1188877"/>
                  <a:gd name="connsiteY280" fmla="*/ 1748900 h 1833965"/>
                  <a:gd name="connsiteX281" fmla="*/ 402755 w 1188877"/>
                  <a:gd name="connsiteY281" fmla="*/ 1763413 h 1833965"/>
                  <a:gd name="connsiteX282" fmla="*/ 431782 w 1188877"/>
                  <a:gd name="connsiteY282" fmla="*/ 1777927 h 1833965"/>
                  <a:gd name="connsiteX283" fmla="*/ 439039 w 1188877"/>
                  <a:gd name="connsiteY283" fmla="*/ 1774299 h 1833965"/>
                  <a:gd name="connsiteX284" fmla="*/ 460809 w 1188877"/>
                  <a:gd name="connsiteY284" fmla="*/ 1774299 h 1833965"/>
                  <a:gd name="connsiteX285" fmla="*/ 471695 w 1188877"/>
                  <a:gd name="connsiteY285" fmla="*/ 1792441 h 1833965"/>
                  <a:gd name="connsiteX286" fmla="*/ 482580 w 1188877"/>
                  <a:gd name="connsiteY286" fmla="*/ 1825097 h 1833965"/>
                  <a:gd name="connsiteX287" fmla="*/ 486208 w 1188877"/>
                  <a:gd name="connsiteY287" fmla="*/ 1832353 h 1833965"/>
                  <a:gd name="connsiteX288" fmla="*/ 497094 w 1188877"/>
                  <a:gd name="connsiteY288" fmla="*/ 1832353 h 1833965"/>
                  <a:gd name="connsiteX289" fmla="*/ 507979 w 1188877"/>
                  <a:gd name="connsiteY289" fmla="*/ 1825097 h 1833965"/>
                  <a:gd name="connsiteX290" fmla="*/ 526121 w 1188877"/>
                  <a:gd name="connsiteY290" fmla="*/ 1821468 h 1833965"/>
                  <a:gd name="connsiteX291" fmla="*/ 533378 w 1188877"/>
                  <a:gd name="connsiteY291" fmla="*/ 1814211 h 1833965"/>
                  <a:gd name="connsiteX292" fmla="*/ 573291 w 1188877"/>
                  <a:gd name="connsiteY292" fmla="*/ 1781555 h 1833965"/>
                  <a:gd name="connsiteX293" fmla="*/ 602318 w 1188877"/>
                  <a:gd name="connsiteY293" fmla="*/ 1752528 h 183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</a:cxnLst>
                <a:rect l="l" t="t" r="r" b="b"/>
                <a:pathLst>
                  <a:path w="1188877" h="1833965">
                    <a:moveTo>
                      <a:pt x="602318" y="1752528"/>
                    </a:moveTo>
                    <a:cubicBezTo>
                      <a:pt x="638602" y="1730758"/>
                      <a:pt x="649487" y="1683588"/>
                      <a:pt x="674886" y="1647304"/>
                    </a:cubicBezTo>
                    <a:cubicBezTo>
                      <a:pt x="682143" y="1636419"/>
                      <a:pt x="693029" y="1625533"/>
                      <a:pt x="703914" y="1618276"/>
                    </a:cubicBezTo>
                    <a:cubicBezTo>
                      <a:pt x="711171" y="1611020"/>
                      <a:pt x="714799" y="1607391"/>
                      <a:pt x="722056" y="1600134"/>
                    </a:cubicBezTo>
                    <a:cubicBezTo>
                      <a:pt x="729313" y="1592877"/>
                      <a:pt x="740198" y="1581992"/>
                      <a:pt x="751083" y="1585621"/>
                    </a:cubicBezTo>
                    <a:cubicBezTo>
                      <a:pt x="754712" y="1571107"/>
                      <a:pt x="758340" y="1556593"/>
                      <a:pt x="761969" y="1542080"/>
                    </a:cubicBezTo>
                    <a:cubicBezTo>
                      <a:pt x="761969" y="1538451"/>
                      <a:pt x="761969" y="1534823"/>
                      <a:pt x="765597" y="1534823"/>
                    </a:cubicBezTo>
                    <a:cubicBezTo>
                      <a:pt x="765597" y="1531194"/>
                      <a:pt x="769225" y="1531194"/>
                      <a:pt x="772854" y="1527566"/>
                    </a:cubicBezTo>
                    <a:cubicBezTo>
                      <a:pt x="783739" y="1516681"/>
                      <a:pt x="794624" y="1502167"/>
                      <a:pt x="805510" y="1487653"/>
                    </a:cubicBezTo>
                    <a:cubicBezTo>
                      <a:pt x="812766" y="1480396"/>
                      <a:pt x="816395" y="1469511"/>
                      <a:pt x="820023" y="1462254"/>
                    </a:cubicBezTo>
                    <a:cubicBezTo>
                      <a:pt x="823652" y="1451369"/>
                      <a:pt x="827280" y="1444112"/>
                      <a:pt x="830909" y="1433227"/>
                    </a:cubicBezTo>
                    <a:cubicBezTo>
                      <a:pt x="834537" y="1429598"/>
                      <a:pt x="834537" y="1425970"/>
                      <a:pt x="838165" y="1422342"/>
                    </a:cubicBezTo>
                    <a:cubicBezTo>
                      <a:pt x="841794" y="1415085"/>
                      <a:pt x="838165" y="1404200"/>
                      <a:pt x="841794" y="1396943"/>
                    </a:cubicBezTo>
                    <a:cubicBezTo>
                      <a:pt x="845422" y="1389686"/>
                      <a:pt x="859936" y="1386057"/>
                      <a:pt x="856308" y="1375172"/>
                    </a:cubicBezTo>
                    <a:cubicBezTo>
                      <a:pt x="834537" y="1375172"/>
                      <a:pt x="823652" y="1353402"/>
                      <a:pt x="820023" y="1331631"/>
                    </a:cubicBezTo>
                    <a:cubicBezTo>
                      <a:pt x="816395" y="1320746"/>
                      <a:pt x="820023" y="1306232"/>
                      <a:pt x="827280" y="1298975"/>
                    </a:cubicBezTo>
                    <a:cubicBezTo>
                      <a:pt x="830909" y="1295347"/>
                      <a:pt x="834537" y="1291718"/>
                      <a:pt x="838165" y="1288090"/>
                    </a:cubicBezTo>
                    <a:cubicBezTo>
                      <a:pt x="845422" y="1280833"/>
                      <a:pt x="852679" y="1269948"/>
                      <a:pt x="856308" y="1259063"/>
                    </a:cubicBezTo>
                    <a:cubicBezTo>
                      <a:pt x="892592" y="1237292"/>
                      <a:pt x="939761" y="1237292"/>
                      <a:pt x="979674" y="1230035"/>
                    </a:cubicBezTo>
                    <a:cubicBezTo>
                      <a:pt x="983302" y="1233664"/>
                      <a:pt x="986931" y="1237292"/>
                      <a:pt x="990559" y="1237292"/>
                    </a:cubicBezTo>
                    <a:cubicBezTo>
                      <a:pt x="994188" y="1237292"/>
                      <a:pt x="997816" y="1237292"/>
                      <a:pt x="997816" y="1237292"/>
                    </a:cubicBezTo>
                    <a:cubicBezTo>
                      <a:pt x="997816" y="1237292"/>
                      <a:pt x="1001444" y="1240920"/>
                      <a:pt x="1001444" y="1240920"/>
                    </a:cubicBezTo>
                    <a:cubicBezTo>
                      <a:pt x="1001444" y="1240920"/>
                      <a:pt x="1005073" y="1240920"/>
                      <a:pt x="1005073" y="1240920"/>
                    </a:cubicBezTo>
                    <a:cubicBezTo>
                      <a:pt x="1008701" y="1244549"/>
                      <a:pt x="1008701" y="1248177"/>
                      <a:pt x="1008701" y="1255434"/>
                    </a:cubicBezTo>
                    <a:cubicBezTo>
                      <a:pt x="1008701" y="1266319"/>
                      <a:pt x="1008701" y="1273576"/>
                      <a:pt x="1012330" y="1284462"/>
                    </a:cubicBezTo>
                    <a:cubicBezTo>
                      <a:pt x="1015958" y="1284462"/>
                      <a:pt x="1019587" y="1284462"/>
                      <a:pt x="1023215" y="1280833"/>
                    </a:cubicBezTo>
                    <a:cubicBezTo>
                      <a:pt x="1026843" y="1277205"/>
                      <a:pt x="1026843" y="1273576"/>
                      <a:pt x="1030472" y="1269948"/>
                    </a:cubicBezTo>
                    <a:cubicBezTo>
                      <a:pt x="1034100" y="1266319"/>
                      <a:pt x="1037729" y="1266319"/>
                      <a:pt x="1041357" y="1262691"/>
                    </a:cubicBezTo>
                    <a:cubicBezTo>
                      <a:pt x="1041357" y="1259063"/>
                      <a:pt x="1041357" y="1255434"/>
                      <a:pt x="1041357" y="1255434"/>
                    </a:cubicBezTo>
                    <a:cubicBezTo>
                      <a:pt x="1041357" y="1248177"/>
                      <a:pt x="1034100" y="1240920"/>
                      <a:pt x="1026843" y="1237292"/>
                    </a:cubicBezTo>
                    <a:cubicBezTo>
                      <a:pt x="1026843" y="1237292"/>
                      <a:pt x="1023215" y="1237292"/>
                      <a:pt x="1023215" y="1233664"/>
                    </a:cubicBezTo>
                    <a:cubicBezTo>
                      <a:pt x="1019587" y="1230035"/>
                      <a:pt x="1023215" y="1226407"/>
                      <a:pt x="1023215" y="1226407"/>
                    </a:cubicBezTo>
                    <a:cubicBezTo>
                      <a:pt x="1026843" y="1215522"/>
                      <a:pt x="1030472" y="1201008"/>
                      <a:pt x="1030472" y="1190123"/>
                    </a:cubicBezTo>
                    <a:cubicBezTo>
                      <a:pt x="1037729" y="1179237"/>
                      <a:pt x="1041357" y="1168352"/>
                      <a:pt x="1037729" y="1153838"/>
                    </a:cubicBezTo>
                    <a:cubicBezTo>
                      <a:pt x="1044985" y="1153838"/>
                      <a:pt x="1048614" y="1153838"/>
                      <a:pt x="1055871" y="1153838"/>
                    </a:cubicBezTo>
                    <a:cubicBezTo>
                      <a:pt x="1059499" y="1153838"/>
                      <a:pt x="1059499" y="1153838"/>
                      <a:pt x="1063128" y="1153838"/>
                    </a:cubicBezTo>
                    <a:cubicBezTo>
                      <a:pt x="1066756" y="1153838"/>
                      <a:pt x="1066756" y="1150210"/>
                      <a:pt x="1070385" y="1150210"/>
                    </a:cubicBezTo>
                    <a:cubicBezTo>
                      <a:pt x="1084898" y="1139325"/>
                      <a:pt x="1099412" y="1128439"/>
                      <a:pt x="1113926" y="1117554"/>
                    </a:cubicBezTo>
                    <a:cubicBezTo>
                      <a:pt x="1113926" y="1110297"/>
                      <a:pt x="1113926" y="1099412"/>
                      <a:pt x="1121183" y="1092155"/>
                    </a:cubicBezTo>
                    <a:cubicBezTo>
                      <a:pt x="1121183" y="1092155"/>
                      <a:pt x="1124811" y="1088527"/>
                      <a:pt x="1124811" y="1088527"/>
                    </a:cubicBezTo>
                    <a:cubicBezTo>
                      <a:pt x="1124811" y="1088527"/>
                      <a:pt x="1124811" y="1084898"/>
                      <a:pt x="1124811" y="1084898"/>
                    </a:cubicBezTo>
                    <a:cubicBezTo>
                      <a:pt x="1124811" y="1077641"/>
                      <a:pt x="1132068" y="1074013"/>
                      <a:pt x="1132068" y="1066756"/>
                    </a:cubicBezTo>
                    <a:cubicBezTo>
                      <a:pt x="1132068" y="1063128"/>
                      <a:pt x="1132068" y="1059499"/>
                      <a:pt x="1132068" y="1055871"/>
                    </a:cubicBezTo>
                    <a:cubicBezTo>
                      <a:pt x="1132068" y="1048614"/>
                      <a:pt x="1132068" y="1037729"/>
                      <a:pt x="1139325" y="1034100"/>
                    </a:cubicBezTo>
                    <a:cubicBezTo>
                      <a:pt x="1135696" y="1026844"/>
                      <a:pt x="1142953" y="1015958"/>
                      <a:pt x="1142953" y="1008702"/>
                    </a:cubicBezTo>
                    <a:cubicBezTo>
                      <a:pt x="1142953" y="1005073"/>
                      <a:pt x="1142953" y="997816"/>
                      <a:pt x="1142953" y="994188"/>
                    </a:cubicBezTo>
                    <a:cubicBezTo>
                      <a:pt x="1142953" y="990559"/>
                      <a:pt x="1142953" y="983303"/>
                      <a:pt x="1146581" y="979674"/>
                    </a:cubicBezTo>
                    <a:cubicBezTo>
                      <a:pt x="1146581" y="979674"/>
                      <a:pt x="1150210" y="979674"/>
                      <a:pt x="1150210" y="976046"/>
                    </a:cubicBezTo>
                    <a:cubicBezTo>
                      <a:pt x="1153838" y="972417"/>
                      <a:pt x="1146581" y="968789"/>
                      <a:pt x="1150210" y="961532"/>
                    </a:cubicBezTo>
                    <a:cubicBezTo>
                      <a:pt x="1150210" y="954275"/>
                      <a:pt x="1161095" y="954275"/>
                      <a:pt x="1164723" y="950647"/>
                    </a:cubicBezTo>
                    <a:cubicBezTo>
                      <a:pt x="1168352" y="947018"/>
                      <a:pt x="1164723" y="939761"/>
                      <a:pt x="1168352" y="932505"/>
                    </a:cubicBezTo>
                    <a:cubicBezTo>
                      <a:pt x="1168352" y="925248"/>
                      <a:pt x="1175609" y="921619"/>
                      <a:pt x="1182866" y="917991"/>
                    </a:cubicBezTo>
                    <a:cubicBezTo>
                      <a:pt x="1190122" y="914362"/>
                      <a:pt x="1190122" y="907106"/>
                      <a:pt x="1186494" y="899849"/>
                    </a:cubicBezTo>
                    <a:cubicBezTo>
                      <a:pt x="1186494" y="896220"/>
                      <a:pt x="1182866" y="892592"/>
                      <a:pt x="1179237" y="888964"/>
                    </a:cubicBezTo>
                    <a:cubicBezTo>
                      <a:pt x="1175609" y="888964"/>
                      <a:pt x="1168352" y="888964"/>
                      <a:pt x="1164723" y="888964"/>
                    </a:cubicBezTo>
                    <a:cubicBezTo>
                      <a:pt x="1157467" y="888964"/>
                      <a:pt x="1153838" y="885335"/>
                      <a:pt x="1146581" y="881707"/>
                    </a:cubicBezTo>
                    <a:cubicBezTo>
                      <a:pt x="1142953" y="878078"/>
                      <a:pt x="1139325" y="870821"/>
                      <a:pt x="1142953" y="863565"/>
                    </a:cubicBezTo>
                    <a:cubicBezTo>
                      <a:pt x="1128439" y="856308"/>
                      <a:pt x="1110297" y="859936"/>
                      <a:pt x="1095783" y="859936"/>
                    </a:cubicBezTo>
                    <a:cubicBezTo>
                      <a:pt x="1092155" y="859936"/>
                      <a:pt x="1088527" y="859936"/>
                      <a:pt x="1084898" y="859936"/>
                    </a:cubicBezTo>
                    <a:cubicBezTo>
                      <a:pt x="1081270" y="859936"/>
                      <a:pt x="1077641" y="863565"/>
                      <a:pt x="1077641" y="867193"/>
                    </a:cubicBezTo>
                    <a:cubicBezTo>
                      <a:pt x="1070385" y="874450"/>
                      <a:pt x="1063128" y="878078"/>
                      <a:pt x="1055871" y="885335"/>
                    </a:cubicBezTo>
                    <a:cubicBezTo>
                      <a:pt x="1044985" y="888964"/>
                      <a:pt x="1037729" y="888964"/>
                      <a:pt x="1026843" y="892592"/>
                    </a:cubicBezTo>
                    <a:cubicBezTo>
                      <a:pt x="1023215" y="892592"/>
                      <a:pt x="1023215" y="892592"/>
                      <a:pt x="1019587" y="896220"/>
                    </a:cubicBezTo>
                    <a:cubicBezTo>
                      <a:pt x="1019587" y="899849"/>
                      <a:pt x="1019587" y="899849"/>
                      <a:pt x="1015958" y="903477"/>
                    </a:cubicBezTo>
                    <a:cubicBezTo>
                      <a:pt x="1015958" y="910734"/>
                      <a:pt x="1008701" y="917991"/>
                      <a:pt x="1005073" y="921619"/>
                    </a:cubicBezTo>
                    <a:cubicBezTo>
                      <a:pt x="997816" y="928876"/>
                      <a:pt x="990559" y="936133"/>
                      <a:pt x="983302" y="943390"/>
                    </a:cubicBezTo>
                    <a:cubicBezTo>
                      <a:pt x="976045" y="950647"/>
                      <a:pt x="972417" y="954275"/>
                      <a:pt x="961532" y="961532"/>
                    </a:cubicBezTo>
                    <a:cubicBezTo>
                      <a:pt x="950646" y="965160"/>
                      <a:pt x="939761" y="965160"/>
                      <a:pt x="928876" y="965160"/>
                    </a:cubicBezTo>
                    <a:cubicBezTo>
                      <a:pt x="917991" y="965160"/>
                      <a:pt x="910734" y="965160"/>
                      <a:pt x="899849" y="961532"/>
                    </a:cubicBezTo>
                    <a:cubicBezTo>
                      <a:pt x="892592" y="957904"/>
                      <a:pt x="888963" y="954275"/>
                      <a:pt x="885335" y="954275"/>
                    </a:cubicBezTo>
                    <a:cubicBezTo>
                      <a:pt x="878078" y="950647"/>
                      <a:pt x="867193" y="950647"/>
                      <a:pt x="856308" y="947018"/>
                    </a:cubicBezTo>
                    <a:cubicBezTo>
                      <a:pt x="845422" y="943390"/>
                      <a:pt x="834537" y="939761"/>
                      <a:pt x="830909" y="932505"/>
                    </a:cubicBezTo>
                    <a:cubicBezTo>
                      <a:pt x="820023" y="928876"/>
                      <a:pt x="805510" y="925248"/>
                      <a:pt x="794624" y="921619"/>
                    </a:cubicBezTo>
                    <a:cubicBezTo>
                      <a:pt x="790996" y="921619"/>
                      <a:pt x="787367" y="921619"/>
                      <a:pt x="787367" y="917991"/>
                    </a:cubicBezTo>
                    <a:cubicBezTo>
                      <a:pt x="783739" y="914362"/>
                      <a:pt x="780111" y="914362"/>
                      <a:pt x="776482" y="910734"/>
                    </a:cubicBezTo>
                    <a:cubicBezTo>
                      <a:pt x="769225" y="903477"/>
                      <a:pt x="761969" y="896220"/>
                      <a:pt x="754712" y="892592"/>
                    </a:cubicBezTo>
                    <a:cubicBezTo>
                      <a:pt x="751083" y="888964"/>
                      <a:pt x="751083" y="888964"/>
                      <a:pt x="747455" y="885335"/>
                    </a:cubicBezTo>
                    <a:cubicBezTo>
                      <a:pt x="743827" y="881707"/>
                      <a:pt x="740198" y="881707"/>
                      <a:pt x="732941" y="881707"/>
                    </a:cubicBezTo>
                    <a:cubicBezTo>
                      <a:pt x="718428" y="878078"/>
                      <a:pt x="707542" y="867193"/>
                      <a:pt x="703914" y="852679"/>
                    </a:cubicBezTo>
                    <a:cubicBezTo>
                      <a:pt x="689400" y="845422"/>
                      <a:pt x="682143" y="830909"/>
                      <a:pt x="674886" y="820024"/>
                    </a:cubicBezTo>
                    <a:cubicBezTo>
                      <a:pt x="671258" y="809138"/>
                      <a:pt x="664001" y="801881"/>
                      <a:pt x="660373" y="790996"/>
                    </a:cubicBezTo>
                    <a:cubicBezTo>
                      <a:pt x="656744" y="776482"/>
                      <a:pt x="656744" y="765597"/>
                      <a:pt x="656744" y="751083"/>
                    </a:cubicBezTo>
                    <a:cubicBezTo>
                      <a:pt x="656744" y="732941"/>
                      <a:pt x="656744" y="711171"/>
                      <a:pt x="649487" y="693029"/>
                    </a:cubicBezTo>
                    <a:cubicBezTo>
                      <a:pt x="645859" y="682143"/>
                      <a:pt x="642231" y="667630"/>
                      <a:pt x="642231" y="653116"/>
                    </a:cubicBezTo>
                    <a:cubicBezTo>
                      <a:pt x="634974" y="653116"/>
                      <a:pt x="627717" y="653116"/>
                      <a:pt x="620460" y="656745"/>
                    </a:cubicBezTo>
                    <a:cubicBezTo>
                      <a:pt x="620460" y="656745"/>
                      <a:pt x="616832" y="656745"/>
                      <a:pt x="616832" y="656745"/>
                    </a:cubicBezTo>
                    <a:cubicBezTo>
                      <a:pt x="613203" y="656745"/>
                      <a:pt x="616832" y="653116"/>
                      <a:pt x="616832" y="649488"/>
                    </a:cubicBezTo>
                    <a:cubicBezTo>
                      <a:pt x="624089" y="642231"/>
                      <a:pt x="631345" y="631346"/>
                      <a:pt x="642231" y="631346"/>
                    </a:cubicBezTo>
                    <a:cubicBezTo>
                      <a:pt x="645859" y="627717"/>
                      <a:pt x="638602" y="620460"/>
                      <a:pt x="634974" y="620460"/>
                    </a:cubicBezTo>
                    <a:cubicBezTo>
                      <a:pt x="631345" y="620460"/>
                      <a:pt x="624089" y="620460"/>
                      <a:pt x="620460" y="624089"/>
                    </a:cubicBezTo>
                    <a:cubicBezTo>
                      <a:pt x="616832" y="624089"/>
                      <a:pt x="609575" y="627717"/>
                      <a:pt x="605946" y="627717"/>
                    </a:cubicBezTo>
                    <a:cubicBezTo>
                      <a:pt x="605946" y="624089"/>
                      <a:pt x="602318" y="620460"/>
                      <a:pt x="598690" y="616832"/>
                    </a:cubicBezTo>
                    <a:cubicBezTo>
                      <a:pt x="595061" y="616832"/>
                      <a:pt x="587804" y="613203"/>
                      <a:pt x="591433" y="609575"/>
                    </a:cubicBezTo>
                    <a:cubicBezTo>
                      <a:pt x="591433" y="609575"/>
                      <a:pt x="595061" y="605947"/>
                      <a:pt x="595061" y="605947"/>
                    </a:cubicBezTo>
                    <a:cubicBezTo>
                      <a:pt x="598690" y="602318"/>
                      <a:pt x="595061" y="598690"/>
                      <a:pt x="591433" y="595061"/>
                    </a:cubicBezTo>
                    <a:cubicBezTo>
                      <a:pt x="587804" y="591433"/>
                      <a:pt x="584176" y="591433"/>
                      <a:pt x="584176" y="587804"/>
                    </a:cubicBezTo>
                    <a:cubicBezTo>
                      <a:pt x="584176" y="584176"/>
                      <a:pt x="584176" y="580548"/>
                      <a:pt x="584176" y="576919"/>
                    </a:cubicBezTo>
                    <a:cubicBezTo>
                      <a:pt x="584176" y="573291"/>
                      <a:pt x="584176" y="569662"/>
                      <a:pt x="580548" y="569662"/>
                    </a:cubicBezTo>
                    <a:cubicBezTo>
                      <a:pt x="576919" y="569662"/>
                      <a:pt x="573291" y="573291"/>
                      <a:pt x="569662" y="569662"/>
                    </a:cubicBezTo>
                    <a:cubicBezTo>
                      <a:pt x="569662" y="562406"/>
                      <a:pt x="562405" y="555149"/>
                      <a:pt x="555149" y="555149"/>
                    </a:cubicBezTo>
                    <a:cubicBezTo>
                      <a:pt x="547892" y="555149"/>
                      <a:pt x="544263" y="562406"/>
                      <a:pt x="544263" y="569662"/>
                    </a:cubicBezTo>
                    <a:cubicBezTo>
                      <a:pt x="544263" y="576919"/>
                      <a:pt x="551520" y="584176"/>
                      <a:pt x="555149" y="587804"/>
                    </a:cubicBezTo>
                    <a:cubicBezTo>
                      <a:pt x="558777" y="587804"/>
                      <a:pt x="558777" y="591433"/>
                      <a:pt x="562405" y="591433"/>
                    </a:cubicBezTo>
                    <a:cubicBezTo>
                      <a:pt x="566034" y="595061"/>
                      <a:pt x="562405" y="602318"/>
                      <a:pt x="562405" y="605947"/>
                    </a:cubicBezTo>
                    <a:cubicBezTo>
                      <a:pt x="562405" y="616832"/>
                      <a:pt x="566034" y="627717"/>
                      <a:pt x="573291" y="634974"/>
                    </a:cubicBezTo>
                    <a:cubicBezTo>
                      <a:pt x="566034" y="634974"/>
                      <a:pt x="558777" y="645859"/>
                      <a:pt x="558777" y="653116"/>
                    </a:cubicBezTo>
                    <a:cubicBezTo>
                      <a:pt x="558777" y="664001"/>
                      <a:pt x="562405" y="678515"/>
                      <a:pt x="566034" y="689400"/>
                    </a:cubicBezTo>
                    <a:cubicBezTo>
                      <a:pt x="569662" y="696657"/>
                      <a:pt x="573291" y="703914"/>
                      <a:pt x="576919" y="711171"/>
                    </a:cubicBezTo>
                    <a:cubicBezTo>
                      <a:pt x="580548" y="722056"/>
                      <a:pt x="573291" y="736570"/>
                      <a:pt x="558777" y="743827"/>
                    </a:cubicBezTo>
                    <a:cubicBezTo>
                      <a:pt x="555149" y="743827"/>
                      <a:pt x="551520" y="747455"/>
                      <a:pt x="547892" y="743827"/>
                    </a:cubicBezTo>
                    <a:cubicBezTo>
                      <a:pt x="537006" y="740198"/>
                      <a:pt x="537006" y="725685"/>
                      <a:pt x="529750" y="718428"/>
                    </a:cubicBezTo>
                    <a:cubicBezTo>
                      <a:pt x="529750" y="707542"/>
                      <a:pt x="529750" y="700286"/>
                      <a:pt x="526121" y="689400"/>
                    </a:cubicBezTo>
                    <a:cubicBezTo>
                      <a:pt x="522493" y="682143"/>
                      <a:pt x="515236" y="671258"/>
                      <a:pt x="504351" y="671258"/>
                    </a:cubicBezTo>
                    <a:cubicBezTo>
                      <a:pt x="500722" y="671258"/>
                      <a:pt x="493465" y="671258"/>
                      <a:pt x="489837" y="671258"/>
                    </a:cubicBezTo>
                    <a:cubicBezTo>
                      <a:pt x="482580" y="667630"/>
                      <a:pt x="478952" y="656745"/>
                      <a:pt x="471695" y="660373"/>
                    </a:cubicBezTo>
                    <a:cubicBezTo>
                      <a:pt x="468066" y="660373"/>
                      <a:pt x="464438" y="664001"/>
                      <a:pt x="464438" y="664001"/>
                    </a:cubicBezTo>
                    <a:cubicBezTo>
                      <a:pt x="460809" y="664001"/>
                      <a:pt x="460809" y="664001"/>
                      <a:pt x="457181" y="660373"/>
                    </a:cubicBezTo>
                    <a:cubicBezTo>
                      <a:pt x="442667" y="649488"/>
                      <a:pt x="428154" y="634974"/>
                      <a:pt x="420897" y="616832"/>
                    </a:cubicBezTo>
                    <a:cubicBezTo>
                      <a:pt x="417269" y="613203"/>
                      <a:pt x="417269" y="609575"/>
                      <a:pt x="417269" y="605947"/>
                    </a:cubicBezTo>
                    <a:cubicBezTo>
                      <a:pt x="417269" y="595061"/>
                      <a:pt x="428154" y="587804"/>
                      <a:pt x="439039" y="584176"/>
                    </a:cubicBezTo>
                    <a:cubicBezTo>
                      <a:pt x="439039" y="580548"/>
                      <a:pt x="431782" y="580548"/>
                      <a:pt x="428154" y="580548"/>
                    </a:cubicBezTo>
                    <a:cubicBezTo>
                      <a:pt x="424525" y="580548"/>
                      <a:pt x="420897" y="584176"/>
                      <a:pt x="413640" y="584176"/>
                    </a:cubicBezTo>
                    <a:cubicBezTo>
                      <a:pt x="413640" y="580548"/>
                      <a:pt x="417269" y="573291"/>
                      <a:pt x="417269" y="569662"/>
                    </a:cubicBezTo>
                    <a:cubicBezTo>
                      <a:pt x="417269" y="562406"/>
                      <a:pt x="417269" y="555149"/>
                      <a:pt x="420897" y="551520"/>
                    </a:cubicBezTo>
                    <a:cubicBezTo>
                      <a:pt x="420897" y="551520"/>
                      <a:pt x="424525" y="547892"/>
                      <a:pt x="424525" y="547892"/>
                    </a:cubicBezTo>
                    <a:cubicBezTo>
                      <a:pt x="424525" y="544263"/>
                      <a:pt x="424525" y="544263"/>
                      <a:pt x="424525" y="540635"/>
                    </a:cubicBezTo>
                    <a:cubicBezTo>
                      <a:pt x="424525" y="537007"/>
                      <a:pt x="424525" y="529750"/>
                      <a:pt x="424525" y="526121"/>
                    </a:cubicBezTo>
                    <a:cubicBezTo>
                      <a:pt x="431782" y="526121"/>
                      <a:pt x="439039" y="526121"/>
                      <a:pt x="446296" y="526121"/>
                    </a:cubicBezTo>
                    <a:cubicBezTo>
                      <a:pt x="442667" y="522493"/>
                      <a:pt x="435411" y="518864"/>
                      <a:pt x="431782" y="515236"/>
                    </a:cubicBezTo>
                    <a:cubicBezTo>
                      <a:pt x="435411" y="515236"/>
                      <a:pt x="439039" y="515236"/>
                      <a:pt x="439039" y="511608"/>
                    </a:cubicBezTo>
                    <a:cubicBezTo>
                      <a:pt x="442667" y="507979"/>
                      <a:pt x="442667" y="504351"/>
                      <a:pt x="442667" y="504351"/>
                    </a:cubicBezTo>
                    <a:cubicBezTo>
                      <a:pt x="431782" y="500722"/>
                      <a:pt x="424525" y="493465"/>
                      <a:pt x="417269" y="486209"/>
                    </a:cubicBezTo>
                    <a:cubicBezTo>
                      <a:pt x="410012" y="478952"/>
                      <a:pt x="406383" y="471695"/>
                      <a:pt x="402755" y="460810"/>
                    </a:cubicBezTo>
                    <a:cubicBezTo>
                      <a:pt x="399126" y="453553"/>
                      <a:pt x="395498" y="446296"/>
                      <a:pt x="388241" y="439039"/>
                    </a:cubicBezTo>
                    <a:cubicBezTo>
                      <a:pt x="377356" y="431782"/>
                      <a:pt x="366471" y="420897"/>
                      <a:pt x="370099" y="406383"/>
                    </a:cubicBezTo>
                    <a:cubicBezTo>
                      <a:pt x="370099" y="399126"/>
                      <a:pt x="377356" y="388241"/>
                      <a:pt x="373727" y="380984"/>
                    </a:cubicBezTo>
                    <a:cubicBezTo>
                      <a:pt x="366471" y="380984"/>
                      <a:pt x="359214" y="384613"/>
                      <a:pt x="351957" y="380984"/>
                    </a:cubicBezTo>
                    <a:cubicBezTo>
                      <a:pt x="351957" y="377356"/>
                      <a:pt x="351957" y="370099"/>
                      <a:pt x="355585" y="366471"/>
                    </a:cubicBezTo>
                    <a:cubicBezTo>
                      <a:pt x="366471" y="366471"/>
                      <a:pt x="377356" y="366471"/>
                      <a:pt x="384613" y="373728"/>
                    </a:cubicBezTo>
                    <a:cubicBezTo>
                      <a:pt x="384613" y="377356"/>
                      <a:pt x="388241" y="377356"/>
                      <a:pt x="388241" y="380984"/>
                    </a:cubicBezTo>
                    <a:cubicBezTo>
                      <a:pt x="391870" y="384613"/>
                      <a:pt x="399126" y="388241"/>
                      <a:pt x="402755" y="384613"/>
                    </a:cubicBezTo>
                    <a:cubicBezTo>
                      <a:pt x="395498" y="380984"/>
                      <a:pt x="395498" y="373728"/>
                      <a:pt x="399126" y="366471"/>
                    </a:cubicBezTo>
                    <a:cubicBezTo>
                      <a:pt x="399126" y="359214"/>
                      <a:pt x="402755" y="355585"/>
                      <a:pt x="402755" y="348329"/>
                    </a:cubicBezTo>
                    <a:cubicBezTo>
                      <a:pt x="399126" y="348329"/>
                      <a:pt x="391870" y="344700"/>
                      <a:pt x="391870" y="341072"/>
                    </a:cubicBezTo>
                    <a:cubicBezTo>
                      <a:pt x="391870" y="337443"/>
                      <a:pt x="391870" y="330186"/>
                      <a:pt x="395498" y="326558"/>
                    </a:cubicBezTo>
                    <a:cubicBezTo>
                      <a:pt x="395498" y="326558"/>
                      <a:pt x="399126" y="326558"/>
                      <a:pt x="399126" y="322930"/>
                    </a:cubicBezTo>
                    <a:cubicBezTo>
                      <a:pt x="399126" y="322930"/>
                      <a:pt x="399126" y="319301"/>
                      <a:pt x="399126" y="319301"/>
                    </a:cubicBezTo>
                    <a:cubicBezTo>
                      <a:pt x="399126" y="315673"/>
                      <a:pt x="399126" y="308416"/>
                      <a:pt x="395498" y="308416"/>
                    </a:cubicBezTo>
                    <a:cubicBezTo>
                      <a:pt x="395498" y="308416"/>
                      <a:pt x="391870" y="308416"/>
                      <a:pt x="391870" y="308416"/>
                    </a:cubicBezTo>
                    <a:cubicBezTo>
                      <a:pt x="388241" y="308416"/>
                      <a:pt x="388241" y="304788"/>
                      <a:pt x="388241" y="301159"/>
                    </a:cubicBezTo>
                    <a:cubicBezTo>
                      <a:pt x="388241" y="297531"/>
                      <a:pt x="388241" y="297531"/>
                      <a:pt x="388241" y="293902"/>
                    </a:cubicBezTo>
                    <a:cubicBezTo>
                      <a:pt x="384613" y="286645"/>
                      <a:pt x="380984" y="279389"/>
                      <a:pt x="380984" y="272132"/>
                    </a:cubicBezTo>
                    <a:cubicBezTo>
                      <a:pt x="380984" y="272132"/>
                      <a:pt x="380984" y="268503"/>
                      <a:pt x="377356" y="268503"/>
                    </a:cubicBezTo>
                    <a:cubicBezTo>
                      <a:pt x="377356" y="268503"/>
                      <a:pt x="373727" y="268503"/>
                      <a:pt x="373727" y="268503"/>
                    </a:cubicBezTo>
                    <a:cubicBezTo>
                      <a:pt x="366471" y="268503"/>
                      <a:pt x="362842" y="264875"/>
                      <a:pt x="362842" y="257618"/>
                    </a:cubicBezTo>
                    <a:cubicBezTo>
                      <a:pt x="366471" y="257618"/>
                      <a:pt x="366471" y="257618"/>
                      <a:pt x="370099" y="253990"/>
                    </a:cubicBezTo>
                    <a:cubicBezTo>
                      <a:pt x="370099" y="246733"/>
                      <a:pt x="362842" y="239476"/>
                      <a:pt x="355585" y="235847"/>
                    </a:cubicBezTo>
                    <a:cubicBezTo>
                      <a:pt x="355585" y="224962"/>
                      <a:pt x="359214" y="217705"/>
                      <a:pt x="362842" y="206820"/>
                    </a:cubicBezTo>
                    <a:cubicBezTo>
                      <a:pt x="355585" y="210448"/>
                      <a:pt x="348328" y="221334"/>
                      <a:pt x="341072" y="228591"/>
                    </a:cubicBezTo>
                    <a:cubicBezTo>
                      <a:pt x="341072" y="224962"/>
                      <a:pt x="333815" y="228591"/>
                      <a:pt x="333815" y="228591"/>
                    </a:cubicBezTo>
                    <a:cubicBezTo>
                      <a:pt x="330186" y="232219"/>
                      <a:pt x="330186" y="232219"/>
                      <a:pt x="326558" y="235847"/>
                    </a:cubicBezTo>
                    <a:cubicBezTo>
                      <a:pt x="322929" y="235847"/>
                      <a:pt x="319301" y="235847"/>
                      <a:pt x="315673" y="232219"/>
                    </a:cubicBezTo>
                    <a:cubicBezTo>
                      <a:pt x="312044" y="228591"/>
                      <a:pt x="312044" y="224962"/>
                      <a:pt x="312044" y="221334"/>
                    </a:cubicBezTo>
                    <a:cubicBezTo>
                      <a:pt x="308416" y="214077"/>
                      <a:pt x="301159" y="210448"/>
                      <a:pt x="293902" y="206820"/>
                    </a:cubicBezTo>
                    <a:cubicBezTo>
                      <a:pt x="297531" y="206820"/>
                      <a:pt x="297531" y="203192"/>
                      <a:pt x="293902" y="199563"/>
                    </a:cubicBezTo>
                    <a:cubicBezTo>
                      <a:pt x="290274" y="192306"/>
                      <a:pt x="286645" y="185050"/>
                      <a:pt x="283017" y="177793"/>
                    </a:cubicBezTo>
                    <a:cubicBezTo>
                      <a:pt x="283017" y="174164"/>
                      <a:pt x="279388" y="174164"/>
                      <a:pt x="275760" y="170536"/>
                    </a:cubicBezTo>
                    <a:cubicBezTo>
                      <a:pt x="272132" y="170536"/>
                      <a:pt x="268503" y="166907"/>
                      <a:pt x="264875" y="159651"/>
                    </a:cubicBezTo>
                    <a:cubicBezTo>
                      <a:pt x="264875" y="156022"/>
                      <a:pt x="264875" y="156022"/>
                      <a:pt x="261246" y="152394"/>
                    </a:cubicBezTo>
                    <a:cubicBezTo>
                      <a:pt x="257618" y="148765"/>
                      <a:pt x="253990" y="148765"/>
                      <a:pt x="250361" y="152394"/>
                    </a:cubicBezTo>
                    <a:cubicBezTo>
                      <a:pt x="246733" y="156022"/>
                      <a:pt x="243104" y="156022"/>
                      <a:pt x="239476" y="156022"/>
                    </a:cubicBezTo>
                    <a:cubicBezTo>
                      <a:pt x="232219" y="156022"/>
                      <a:pt x="228591" y="152394"/>
                      <a:pt x="224962" y="148765"/>
                    </a:cubicBezTo>
                    <a:cubicBezTo>
                      <a:pt x="221334" y="145137"/>
                      <a:pt x="217705" y="145137"/>
                      <a:pt x="214077" y="145137"/>
                    </a:cubicBezTo>
                    <a:cubicBezTo>
                      <a:pt x="206820" y="141508"/>
                      <a:pt x="199563" y="141508"/>
                      <a:pt x="192306" y="137880"/>
                    </a:cubicBezTo>
                    <a:cubicBezTo>
                      <a:pt x="192306" y="141508"/>
                      <a:pt x="192306" y="145137"/>
                      <a:pt x="188678" y="145137"/>
                    </a:cubicBezTo>
                    <a:cubicBezTo>
                      <a:pt x="185049" y="145137"/>
                      <a:pt x="181421" y="145137"/>
                      <a:pt x="181421" y="145137"/>
                    </a:cubicBezTo>
                    <a:cubicBezTo>
                      <a:pt x="177793" y="145137"/>
                      <a:pt x="170536" y="145137"/>
                      <a:pt x="166907" y="141508"/>
                    </a:cubicBezTo>
                    <a:cubicBezTo>
                      <a:pt x="159650" y="137880"/>
                      <a:pt x="159650" y="130623"/>
                      <a:pt x="159650" y="119738"/>
                    </a:cubicBezTo>
                    <a:cubicBezTo>
                      <a:pt x="163279" y="119738"/>
                      <a:pt x="166907" y="119738"/>
                      <a:pt x="170536" y="119738"/>
                    </a:cubicBezTo>
                    <a:cubicBezTo>
                      <a:pt x="174164" y="116110"/>
                      <a:pt x="174164" y="112481"/>
                      <a:pt x="174164" y="105224"/>
                    </a:cubicBezTo>
                    <a:cubicBezTo>
                      <a:pt x="170536" y="105224"/>
                      <a:pt x="163279" y="97967"/>
                      <a:pt x="166907" y="94339"/>
                    </a:cubicBezTo>
                    <a:cubicBezTo>
                      <a:pt x="163279" y="94339"/>
                      <a:pt x="163279" y="94339"/>
                      <a:pt x="159650" y="94339"/>
                    </a:cubicBezTo>
                    <a:cubicBezTo>
                      <a:pt x="159650" y="105224"/>
                      <a:pt x="148765" y="116110"/>
                      <a:pt x="137880" y="116110"/>
                    </a:cubicBezTo>
                    <a:cubicBezTo>
                      <a:pt x="141508" y="123366"/>
                      <a:pt x="145137" y="130623"/>
                      <a:pt x="145137" y="137880"/>
                    </a:cubicBezTo>
                    <a:cubicBezTo>
                      <a:pt x="145137" y="145137"/>
                      <a:pt x="141508" y="152394"/>
                      <a:pt x="134252" y="152394"/>
                    </a:cubicBezTo>
                    <a:cubicBezTo>
                      <a:pt x="126995" y="152394"/>
                      <a:pt x="119738" y="141508"/>
                      <a:pt x="126995" y="134252"/>
                    </a:cubicBezTo>
                    <a:cubicBezTo>
                      <a:pt x="130623" y="130623"/>
                      <a:pt x="134252" y="130623"/>
                      <a:pt x="134252" y="123366"/>
                    </a:cubicBezTo>
                    <a:cubicBezTo>
                      <a:pt x="134252" y="119738"/>
                      <a:pt x="126995" y="116110"/>
                      <a:pt x="123366" y="116110"/>
                    </a:cubicBezTo>
                    <a:cubicBezTo>
                      <a:pt x="116109" y="112481"/>
                      <a:pt x="108853" y="108853"/>
                      <a:pt x="105224" y="105224"/>
                    </a:cubicBezTo>
                    <a:cubicBezTo>
                      <a:pt x="105224" y="105224"/>
                      <a:pt x="105224" y="105224"/>
                      <a:pt x="105224" y="108853"/>
                    </a:cubicBezTo>
                    <a:cubicBezTo>
                      <a:pt x="105224" y="112481"/>
                      <a:pt x="108853" y="108853"/>
                      <a:pt x="108853" y="105224"/>
                    </a:cubicBezTo>
                    <a:cubicBezTo>
                      <a:pt x="112481" y="97967"/>
                      <a:pt x="112481" y="90711"/>
                      <a:pt x="112481" y="83454"/>
                    </a:cubicBezTo>
                    <a:cubicBezTo>
                      <a:pt x="97967" y="76197"/>
                      <a:pt x="87082" y="61683"/>
                      <a:pt x="83454" y="47170"/>
                    </a:cubicBezTo>
                    <a:cubicBezTo>
                      <a:pt x="79825" y="32656"/>
                      <a:pt x="83454" y="14514"/>
                      <a:pt x="90711" y="0"/>
                    </a:cubicBezTo>
                    <a:cubicBezTo>
                      <a:pt x="79825" y="0"/>
                      <a:pt x="72568" y="0"/>
                      <a:pt x="61683" y="0"/>
                    </a:cubicBezTo>
                    <a:cubicBezTo>
                      <a:pt x="58055" y="0"/>
                      <a:pt x="54426" y="0"/>
                      <a:pt x="50798" y="0"/>
                    </a:cubicBezTo>
                    <a:cubicBezTo>
                      <a:pt x="47169" y="0"/>
                      <a:pt x="47169" y="3628"/>
                      <a:pt x="43541" y="3628"/>
                    </a:cubicBezTo>
                    <a:cubicBezTo>
                      <a:pt x="32656" y="10885"/>
                      <a:pt x="21770" y="0"/>
                      <a:pt x="10885" y="0"/>
                    </a:cubicBezTo>
                    <a:cubicBezTo>
                      <a:pt x="10885" y="7257"/>
                      <a:pt x="7257" y="10885"/>
                      <a:pt x="0" y="14514"/>
                    </a:cubicBezTo>
                    <a:cubicBezTo>
                      <a:pt x="0" y="18142"/>
                      <a:pt x="3628" y="21771"/>
                      <a:pt x="7257" y="21771"/>
                    </a:cubicBezTo>
                    <a:cubicBezTo>
                      <a:pt x="39913" y="50798"/>
                      <a:pt x="61683" y="87082"/>
                      <a:pt x="87082" y="119738"/>
                    </a:cubicBezTo>
                    <a:cubicBezTo>
                      <a:pt x="94339" y="126995"/>
                      <a:pt x="101596" y="134252"/>
                      <a:pt x="105224" y="145137"/>
                    </a:cubicBezTo>
                    <a:cubicBezTo>
                      <a:pt x="108853" y="156022"/>
                      <a:pt x="112481" y="166907"/>
                      <a:pt x="108853" y="174164"/>
                    </a:cubicBezTo>
                    <a:cubicBezTo>
                      <a:pt x="105224" y="185050"/>
                      <a:pt x="94339" y="192306"/>
                      <a:pt x="83454" y="188678"/>
                    </a:cubicBezTo>
                    <a:cubicBezTo>
                      <a:pt x="94339" y="214077"/>
                      <a:pt x="108853" y="239476"/>
                      <a:pt x="130623" y="261246"/>
                    </a:cubicBezTo>
                    <a:cubicBezTo>
                      <a:pt x="137880" y="268503"/>
                      <a:pt x="145137" y="279389"/>
                      <a:pt x="152394" y="290274"/>
                    </a:cubicBezTo>
                    <a:cubicBezTo>
                      <a:pt x="166907" y="312044"/>
                      <a:pt x="185049" y="333815"/>
                      <a:pt x="199563" y="359214"/>
                    </a:cubicBezTo>
                    <a:cubicBezTo>
                      <a:pt x="206820" y="370099"/>
                      <a:pt x="214077" y="377356"/>
                      <a:pt x="221334" y="388241"/>
                    </a:cubicBezTo>
                    <a:cubicBezTo>
                      <a:pt x="228591" y="399126"/>
                      <a:pt x="232219" y="406383"/>
                      <a:pt x="239476" y="417269"/>
                    </a:cubicBezTo>
                    <a:cubicBezTo>
                      <a:pt x="246733" y="431782"/>
                      <a:pt x="257618" y="449924"/>
                      <a:pt x="264875" y="464438"/>
                    </a:cubicBezTo>
                    <a:cubicBezTo>
                      <a:pt x="268503" y="475323"/>
                      <a:pt x="275760" y="482580"/>
                      <a:pt x="275760" y="493465"/>
                    </a:cubicBezTo>
                    <a:cubicBezTo>
                      <a:pt x="275760" y="497094"/>
                      <a:pt x="275760" y="504351"/>
                      <a:pt x="279388" y="507979"/>
                    </a:cubicBezTo>
                    <a:cubicBezTo>
                      <a:pt x="283017" y="511608"/>
                      <a:pt x="290274" y="511608"/>
                      <a:pt x="293902" y="511608"/>
                    </a:cubicBezTo>
                    <a:cubicBezTo>
                      <a:pt x="297531" y="511608"/>
                      <a:pt x="304787" y="507979"/>
                      <a:pt x="308416" y="504351"/>
                    </a:cubicBezTo>
                    <a:cubicBezTo>
                      <a:pt x="308416" y="493465"/>
                      <a:pt x="308416" y="482580"/>
                      <a:pt x="301159" y="475323"/>
                    </a:cubicBezTo>
                    <a:cubicBezTo>
                      <a:pt x="297531" y="468067"/>
                      <a:pt x="290274" y="464438"/>
                      <a:pt x="283017" y="460810"/>
                    </a:cubicBezTo>
                    <a:cubicBezTo>
                      <a:pt x="283017" y="457181"/>
                      <a:pt x="286645" y="453553"/>
                      <a:pt x="290274" y="453553"/>
                    </a:cubicBezTo>
                    <a:cubicBezTo>
                      <a:pt x="293902" y="453553"/>
                      <a:pt x="297531" y="457181"/>
                      <a:pt x="301159" y="457181"/>
                    </a:cubicBezTo>
                    <a:cubicBezTo>
                      <a:pt x="308416" y="460810"/>
                      <a:pt x="315673" y="468067"/>
                      <a:pt x="315673" y="475323"/>
                    </a:cubicBezTo>
                    <a:cubicBezTo>
                      <a:pt x="315673" y="475323"/>
                      <a:pt x="315673" y="478952"/>
                      <a:pt x="315673" y="478952"/>
                    </a:cubicBezTo>
                    <a:cubicBezTo>
                      <a:pt x="319301" y="475323"/>
                      <a:pt x="322929" y="478952"/>
                      <a:pt x="326558" y="478952"/>
                    </a:cubicBezTo>
                    <a:cubicBezTo>
                      <a:pt x="330186" y="482580"/>
                      <a:pt x="330186" y="486209"/>
                      <a:pt x="330186" y="489837"/>
                    </a:cubicBezTo>
                    <a:cubicBezTo>
                      <a:pt x="330186" y="493465"/>
                      <a:pt x="326558" y="493465"/>
                      <a:pt x="326558" y="497094"/>
                    </a:cubicBezTo>
                    <a:cubicBezTo>
                      <a:pt x="326558" y="500722"/>
                      <a:pt x="322929" y="504351"/>
                      <a:pt x="326558" y="504351"/>
                    </a:cubicBezTo>
                    <a:cubicBezTo>
                      <a:pt x="326558" y="504351"/>
                      <a:pt x="330186" y="504351"/>
                      <a:pt x="330186" y="504351"/>
                    </a:cubicBezTo>
                    <a:cubicBezTo>
                      <a:pt x="337443" y="504351"/>
                      <a:pt x="344700" y="507979"/>
                      <a:pt x="348328" y="507979"/>
                    </a:cubicBezTo>
                    <a:cubicBezTo>
                      <a:pt x="351957" y="504351"/>
                      <a:pt x="355585" y="500722"/>
                      <a:pt x="359214" y="500722"/>
                    </a:cubicBezTo>
                    <a:cubicBezTo>
                      <a:pt x="359214" y="518864"/>
                      <a:pt x="359214" y="533378"/>
                      <a:pt x="359214" y="551520"/>
                    </a:cubicBezTo>
                    <a:cubicBezTo>
                      <a:pt x="351957" y="551520"/>
                      <a:pt x="348328" y="544263"/>
                      <a:pt x="341072" y="540635"/>
                    </a:cubicBezTo>
                    <a:cubicBezTo>
                      <a:pt x="333815" y="529750"/>
                      <a:pt x="322929" y="526121"/>
                      <a:pt x="315673" y="518864"/>
                    </a:cubicBezTo>
                    <a:cubicBezTo>
                      <a:pt x="312044" y="518864"/>
                      <a:pt x="308416" y="515236"/>
                      <a:pt x="308416" y="518864"/>
                    </a:cubicBezTo>
                    <a:cubicBezTo>
                      <a:pt x="304787" y="518864"/>
                      <a:pt x="304787" y="522493"/>
                      <a:pt x="308416" y="526121"/>
                    </a:cubicBezTo>
                    <a:cubicBezTo>
                      <a:pt x="308416" y="533378"/>
                      <a:pt x="312044" y="537007"/>
                      <a:pt x="315673" y="544263"/>
                    </a:cubicBezTo>
                    <a:cubicBezTo>
                      <a:pt x="319301" y="547892"/>
                      <a:pt x="319301" y="547892"/>
                      <a:pt x="322929" y="551520"/>
                    </a:cubicBezTo>
                    <a:cubicBezTo>
                      <a:pt x="326558" y="555149"/>
                      <a:pt x="326558" y="562406"/>
                      <a:pt x="330186" y="569662"/>
                    </a:cubicBezTo>
                    <a:cubicBezTo>
                      <a:pt x="333815" y="584176"/>
                      <a:pt x="351957" y="595061"/>
                      <a:pt x="359214" y="609575"/>
                    </a:cubicBezTo>
                    <a:cubicBezTo>
                      <a:pt x="366471" y="624089"/>
                      <a:pt x="370099" y="642231"/>
                      <a:pt x="370099" y="660373"/>
                    </a:cubicBezTo>
                    <a:cubicBezTo>
                      <a:pt x="370099" y="667630"/>
                      <a:pt x="370099" y="674887"/>
                      <a:pt x="373727" y="678515"/>
                    </a:cubicBezTo>
                    <a:cubicBezTo>
                      <a:pt x="377356" y="685772"/>
                      <a:pt x="380984" y="689400"/>
                      <a:pt x="380984" y="693029"/>
                    </a:cubicBezTo>
                    <a:cubicBezTo>
                      <a:pt x="395498" y="714799"/>
                      <a:pt x="402755" y="736570"/>
                      <a:pt x="410012" y="761969"/>
                    </a:cubicBezTo>
                    <a:cubicBezTo>
                      <a:pt x="413640" y="780111"/>
                      <a:pt x="417269" y="801881"/>
                      <a:pt x="424525" y="820024"/>
                    </a:cubicBezTo>
                    <a:cubicBezTo>
                      <a:pt x="428154" y="830909"/>
                      <a:pt x="435411" y="841794"/>
                      <a:pt x="435411" y="852679"/>
                    </a:cubicBezTo>
                    <a:cubicBezTo>
                      <a:pt x="435411" y="863565"/>
                      <a:pt x="435411" y="874450"/>
                      <a:pt x="428154" y="885335"/>
                    </a:cubicBezTo>
                    <a:cubicBezTo>
                      <a:pt x="424525" y="885335"/>
                      <a:pt x="420897" y="885335"/>
                      <a:pt x="420897" y="885335"/>
                    </a:cubicBezTo>
                    <a:cubicBezTo>
                      <a:pt x="424525" y="899849"/>
                      <a:pt x="424525" y="910734"/>
                      <a:pt x="428154" y="925248"/>
                    </a:cubicBezTo>
                    <a:cubicBezTo>
                      <a:pt x="431782" y="925248"/>
                      <a:pt x="435411" y="925248"/>
                      <a:pt x="439039" y="925248"/>
                    </a:cubicBezTo>
                    <a:cubicBezTo>
                      <a:pt x="435411" y="928876"/>
                      <a:pt x="435411" y="932505"/>
                      <a:pt x="439039" y="936133"/>
                    </a:cubicBezTo>
                    <a:cubicBezTo>
                      <a:pt x="442667" y="939761"/>
                      <a:pt x="446296" y="943390"/>
                      <a:pt x="446296" y="947018"/>
                    </a:cubicBezTo>
                    <a:cubicBezTo>
                      <a:pt x="446296" y="954275"/>
                      <a:pt x="439039" y="954275"/>
                      <a:pt x="431782" y="954275"/>
                    </a:cubicBezTo>
                    <a:cubicBezTo>
                      <a:pt x="424525" y="954275"/>
                      <a:pt x="420897" y="950647"/>
                      <a:pt x="413640" y="950647"/>
                    </a:cubicBezTo>
                    <a:cubicBezTo>
                      <a:pt x="410012" y="950647"/>
                      <a:pt x="410012" y="954275"/>
                      <a:pt x="406383" y="954275"/>
                    </a:cubicBezTo>
                    <a:cubicBezTo>
                      <a:pt x="406383" y="954275"/>
                      <a:pt x="402755" y="954275"/>
                      <a:pt x="402755" y="957904"/>
                    </a:cubicBezTo>
                    <a:cubicBezTo>
                      <a:pt x="402755" y="961532"/>
                      <a:pt x="402755" y="961532"/>
                      <a:pt x="402755" y="965160"/>
                    </a:cubicBezTo>
                    <a:cubicBezTo>
                      <a:pt x="406383" y="968789"/>
                      <a:pt x="406383" y="976046"/>
                      <a:pt x="406383" y="983303"/>
                    </a:cubicBezTo>
                    <a:cubicBezTo>
                      <a:pt x="410012" y="990559"/>
                      <a:pt x="406383" y="997816"/>
                      <a:pt x="402755" y="1005073"/>
                    </a:cubicBezTo>
                    <a:cubicBezTo>
                      <a:pt x="399126" y="1012330"/>
                      <a:pt x="391870" y="1015958"/>
                      <a:pt x="388241" y="1023215"/>
                    </a:cubicBezTo>
                    <a:cubicBezTo>
                      <a:pt x="384613" y="1030472"/>
                      <a:pt x="384613" y="1041357"/>
                      <a:pt x="384613" y="1048614"/>
                    </a:cubicBezTo>
                    <a:cubicBezTo>
                      <a:pt x="384613" y="1074013"/>
                      <a:pt x="384613" y="1099412"/>
                      <a:pt x="380984" y="1124811"/>
                    </a:cubicBezTo>
                    <a:cubicBezTo>
                      <a:pt x="380984" y="1132068"/>
                      <a:pt x="377356" y="1139325"/>
                      <a:pt x="373727" y="1142953"/>
                    </a:cubicBezTo>
                    <a:cubicBezTo>
                      <a:pt x="370099" y="1146582"/>
                      <a:pt x="366471" y="1146582"/>
                      <a:pt x="366471" y="1146582"/>
                    </a:cubicBezTo>
                    <a:cubicBezTo>
                      <a:pt x="355585" y="1153838"/>
                      <a:pt x="355585" y="1179237"/>
                      <a:pt x="344700" y="1175609"/>
                    </a:cubicBezTo>
                    <a:cubicBezTo>
                      <a:pt x="315673" y="1168352"/>
                      <a:pt x="283017" y="1182866"/>
                      <a:pt x="253990" y="1197379"/>
                    </a:cubicBezTo>
                    <a:cubicBezTo>
                      <a:pt x="235847" y="1208265"/>
                      <a:pt x="214077" y="1222778"/>
                      <a:pt x="214077" y="1248177"/>
                    </a:cubicBezTo>
                    <a:cubicBezTo>
                      <a:pt x="214077" y="1266319"/>
                      <a:pt x="221334" y="1280833"/>
                      <a:pt x="228591" y="1295347"/>
                    </a:cubicBezTo>
                    <a:cubicBezTo>
                      <a:pt x="232219" y="1302604"/>
                      <a:pt x="239476" y="1313489"/>
                      <a:pt x="246733" y="1320746"/>
                    </a:cubicBezTo>
                    <a:cubicBezTo>
                      <a:pt x="253990" y="1324374"/>
                      <a:pt x="261246" y="1328003"/>
                      <a:pt x="268503" y="1331631"/>
                    </a:cubicBezTo>
                    <a:cubicBezTo>
                      <a:pt x="283017" y="1338888"/>
                      <a:pt x="301159" y="1342516"/>
                      <a:pt x="315673" y="1353402"/>
                    </a:cubicBezTo>
                    <a:cubicBezTo>
                      <a:pt x="330186" y="1364287"/>
                      <a:pt x="341072" y="1378801"/>
                      <a:pt x="351957" y="1393314"/>
                    </a:cubicBezTo>
                    <a:cubicBezTo>
                      <a:pt x="355585" y="1396943"/>
                      <a:pt x="359214" y="1400571"/>
                      <a:pt x="362842" y="1404200"/>
                    </a:cubicBezTo>
                    <a:cubicBezTo>
                      <a:pt x="370099" y="1407828"/>
                      <a:pt x="377356" y="1404200"/>
                      <a:pt x="380984" y="1407828"/>
                    </a:cubicBezTo>
                    <a:cubicBezTo>
                      <a:pt x="380984" y="1407828"/>
                      <a:pt x="384613" y="1411456"/>
                      <a:pt x="384613" y="1411456"/>
                    </a:cubicBezTo>
                    <a:cubicBezTo>
                      <a:pt x="391870" y="1415085"/>
                      <a:pt x="399126" y="1415085"/>
                      <a:pt x="406383" y="1415085"/>
                    </a:cubicBezTo>
                    <a:cubicBezTo>
                      <a:pt x="424525" y="1415085"/>
                      <a:pt x="439039" y="1429598"/>
                      <a:pt x="449924" y="1444112"/>
                    </a:cubicBezTo>
                    <a:cubicBezTo>
                      <a:pt x="460809" y="1458626"/>
                      <a:pt x="468066" y="1469511"/>
                      <a:pt x="478952" y="1484025"/>
                    </a:cubicBezTo>
                    <a:cubicBezTo>
                      <a:pt x="475323" y="1476768"/>
                      <a:pt x="475323" y="1484025"/>
                      <a:pt x="475323" y="1487653"/>
                    </a:cubicBezTo>
                    <a:cubicBezTo>
                      <a:pt x="486208" y="1556593"/>
                      <a:pt x="457181" y="1632790"/>
                      <a:pt x="402755" y="1679960"/>
                    </a:cubicBezTo>
                    <a:cubicBezTo>
                      <a:pt x="399126" y="1694473"/>
                      <a:pt x="384613" y="1701730"/>
                      <a:pt x="377356" y="1712615"/>
                    </a:cubicBezTo>
                    <a:cubicBezTo>
                      <a:pt x="366471" y="1723501"/>
                      <a:pt x="359214" y="1734386"/>
                      <a:pt x="359214" y="1748900"/>
                    </a:cubicBezTo>
                    <a:cubicBezTo>
                      <a:pt x="359214" y="1752528"/>
                      <a:pt x="359214" y="1756157"/>
                      <a:pt x="362842" y="1759785"/>
                    </a:cubicBezTo>
                    <a:cubicBezTo>
                      <a:pt x="370099" y="1763413"/>
                      <a:pt x="373727" y="1759785"/>
                      <a:pt x="380984" y="1752528"/>
                    </a:cubicBezTo>
                    <a:cubicBezTo>
                      <a:pt x="388241" y="1745271"/>
                      <a:pt x="391870" y="1745271"/>
                      <a:pt x="399126" y="1748900"/>
                    </a:cubicBezTo>
                    <a:cubicBezTo>
                      <a:pt x="402755" y="1752528"/>
                      <a:pt x="402755" y="1759785"/>
                      <a:pt x="402755" y="1763413"/>
                    </a:cubicBezTo>
                    <a:cubicBezTo>
                      <a:pt x="402755" y="1774299"/>
                      <a:pt x="420897" y="1781555"/>
                      <a:pt x="431782" y="1777927"/>
                    </a:cubicBezTo>
                    <a:cubicBezTo>
                      <a:pt x="435411" y="1777927"/>
                      <a:pt x="435411" y="1774299"/>
                      <a:pt x="439039" y="1774299"/>
                    </a:cubicBezTo>
                    <a:cubicBezTo>
                      <a:pt x="446296" y="1770670"/>
                      <a:pt x="453553" y="1770670"/>
                      <a:pt x="460809" y="1774299"/>
                    </a:cubicBezTo>
                    <a:cubicBezTo>
                      <a:pt x="468066" y="1777927"/>
                      <a:pt x="471695" y="1785184"/>
                      <a:pt x="471695" y="1792441"/>
                    </a:cubicBezTo>
                    <a:cubicBezTo>
                      <a:pt x="471695" y="1803326"/>
                      <a:pt x="478952" y="1814211"/>
                      <a:pt x="482580" y="1825097"/>
                    </a:cubicBezTo>
                    <a:cubicBezTo>
                      <a:pt x="482580" y="1828725"/>
                      <a:pt x="482580" y="1828725"/>
                      <a:pt x="486208" y="1832353"/>
                    </a:cubicBezTo>
                    <a:cubicBezTo>
                      <a:pt x="489837" y="1835982"/>
                      <a:pt x="493465" y="1832353"/>
                      <a:pt x="497094" y="1832353"/>
                    </a:cubicBezTo>
                    <a:cubicBezTo>
                      <a:pt x="500722" y="1828725"/>
                      <a:pt x="504351" y="1825097"/>
                      <a:pt x="507979" y="1825097"/>
                    </a:cubicBezTo>
                    <a:cubicBezTo>
                      <a:pt x="511607" y="1821468"/>
                      <a:pt x="518864" y="1825097"/>
                      <a:pt x="526121" y="1821468"/>
                    </a:cubicBezTo>
                    <a:cubicBezTo>
                      <a:pt x="529750" y="1821468"/>
                      <a:pt x="533378" y="1817840"/>
                      <a:pt x="533378" y="1814211"/>
                    </a:cubicBezTo>
                    <a:cubicBezTo>
                      <a:pt x="544263" y="1803326"/>
                      <a:pt x="558777" y="1792441"/>
                      <a:pt x="573291" y="1781555"/>
                    </a:cubicBezTo>
                    <a:cubicBezTo>
                      <a:pt x="584176" y="1774299"/>
                      <a:pt x="598690" y="1767042"/>
                      <a:pt x="602318" y="1752528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876CD9-B38F-CE4F-8426-94C2D46F8819}"/>
                  </a:ext>
                </a:extLst>
              </p:cNvPr>
              <p:cNvSpPr/>
              <p:nvPr/>
            </p:nvSpPr>
            <p:spPr>
              <a:xfrm>
                <a:off x="8089246" y="4107479"/>
                <a:ext cx="134251" cy="111574"/>
              </a:xfrm>
              <a:custGeom>
                <a:avLst/>
                <a:gdLst>
                  <a:gd name="connsiteX0" fmla="*/ 43541 w 134251"/>
                  <a:gd name="connsiteY0" fmla="*/ 108853 h 111574"/>
                  <a:gd name="connsiteX1" fmla="*/ 39913 w 134251"/>
                  <a:gd name="connsiteY1" fmla="*/ 83454 h 111574"/>
                  <a:gd name="connsiteX2" fmla="*/ 39913 w 134251"/>
                  <a:gd name="connsiteY2" fmla="*/ 79825 h 111574"/>
                  <a:gd name="connsiteX3" fmla="*/ 43541 w 134251"/>
                  <a:gd name="connsiteY3" fmla="*/ 76197 h 111574"/>
                  <a:gd name="connsiteX4" fmla="*/ 58055 w 134251"/>
                  <a:gd name="connsiteY4" fmla="*/ 54426 h 111574"/>
                  <a:gd name="connsiteX5" fmla="*/ 47170 w 134251"/>
                  <a:gd name="connsiteY5" fmla="*/ 29027 h 111574"/>
                  <a:gd name="connsiteX6" fmla="*/ 43541 w 134251"/>
                  <a:gd name="connsiteY6" fmla="*/ 25399 h 111574"/>
                  <a:gd name="connsiteX7" fmla="*/ 36284 w 134251"/>
                  <a:gd name="connsiteY7" fmla="*/ 29027 h 111574"/>
                  <a:gd name="connsiteX8" fmla="*/ 14514 w 134251"/>
                  <a:gd name="connsiteY8" fmla="*/ 32656 h 111574"/>
                  <a:gd name="connsiteX9" fmla="*/ 0 w 134251"/>
                  <a:gd name="connsiteY9" fmla="*/ 18142 h 111574"/>
                  <a:gd name="connsiteX10" fmla="*/ 3628 w 134251"/>
                  <a:gd name="connsiteY10" fmla="*/ 18142 h 111574"/>
                  <a:gd name="connsiteX11" fmla="*/ 7257 w 134251"/>
                  <a:gd name="connsiteY11" fmla="*/ 14514 h 111574"/>
                  <a:gd name="connsiteX12" fmla="*/ 21770 w 134251"/>
                  <a:gd name="connsiteY12" fmla="*/ 10885 h 111574"/>
                  <a:gd name="connsiteX13" fmla="*/ 39913 w 134251"/>
                  <a:gd name="connsiteY13" fmla="*/ 14514 h 111574"/>
                  <a:gd name="connsiteX14" fmla="*/ 47170 w 134251"/>
                  <a:gd name="connsiteY14" fmla="*/ 0 h 111574"/>
                  <a:gd name="connsiteX15" fmla="*/ 61683 w 134251"/>
                  <a:gd name="connsiteY15" fmla="*/ 3629 h 111574"/>
                  <a:gd name="connsiteX16" fmla="*/ 134252 w 134251"/>
                  <a:gd name="connsiteY16" fmla="*/ 14514 h 111574"/>
                  <a:gd name="connsiteX17" fmla="*/ 126995 w 134251"/>
                  <a:gd name="connsiteY17" fmla="*/ 21771 h 111574"/>
                  <a:gd name="connsiteX18" fmla="*/ 116110 w 134251"/>
                  <a:gd name="connsiteY18" fmla="*/ 21771 h 111574"/>
                  <a:gd name="connsiteX19" fmla="*/ 94339 w 134251"/>
                  <a:gd name="connsiteY19" fmla="*/ 36284 h 111574"/>
                  <a:gd name="connsiteX20" fmla="*/ 87082 w 134251"/>
                  <a:gd name="connsiteY20" fmla="*/ 61683 h 111574"/>
                  <a:gd name="connsiteX21" fmla="*/ 94339 w 134251"/>
                  <a:gd name="connsiteY21" fmla="*/ 76197 h 111574"/>
                  <a:gd name="connsiteX22" fmla="*/ 101596 w 134251"/>
                  <a:gd name="connsiteY22" fmla="*/ 90711 h 111574"/>
                  <a:gd name="connsiteX23" fmla="*/ 94339 w 134251"/>
                  <a:gd name="connsiteY23" fmla="*/ 101596 h 111574"/>
                  <a:gd name="connsiteX24" fmla="*/ 87082 w 134251"/>
                  <a:gd name="connsiteY24" fmla="*/ 97968 h 111574"/>
                  <a:gd name="connsiteX25" fmla="*/ 68940 w 134251"/>
                  <a:gd name="connsiteY25" fmla="*/ 108853 h 111574"/>
                  <a:gd name="connsiteX26" fmla="*/ 43541 w 134251"/>
                  <a:gd name="connsiteY26" fmla="*/ 108853 h 11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4251" h="111574">
                    <a:moveTo>
                      <a:pt x="43541" y="108853"/>
                    </a:moveTo>
                    <a:cubicBezTo>
                      <a:pt x="43541" y="101596"/>
                      <a:pt x="39913" y="94339"/>
                      <a:pt x="39913" y="83454"/>
                    </a:cubicBezTo>
                    <a:cubicBezTo>
                      <a:pt x="39913" y="83454"/>
                      <a:pt x="39913" y="79825"/>
                      <a:pt x="39913" y="79825"/>
                    </a:cubicBezTo>
                    <a:cubicBezTo>
                      <a:pt x="39913" y="79825"/>
                      <a:pt x="43541" y="76197"/>
                      <a:pt x="43541" y="76197"/>
                    </a:cubicBezTo>
                    <a:cubicBezTo>
                      <a:pt x="54426" y="72568"/>
                      <a:pt x="58055" y="65312"/>
                      <a:pt x="58055" y="54426"/>
                    </a:cubicBezTo>
                    <a:cubicBezTo>
                      <a:pt x="58055" y="43541"/>
                      <a:pt x="54426" y="36284"/>
                      <a:pt x="47170" y="29027"/>
                    </a:cubicBezTo>
                    <a:cubicBezTo>
                      <a:pt x="47170" y="29027"/>
                      <a:pt x="43541" y="25399"/>
                      <a:pt x="43541" y="25399"/>
                    </a:cubicBezTo>
                    <a:cubicBezTo>
                      <a:pt x="39913" y="25399"/>
                      <a:pt x="39913" y="25399"/>
                      <a:pt x="36284" y="29027"/>
                    </a:cubicBezTo>
                    <a:cubicBezTo>
                      <a:pt x="29027" y="32656"/>
                      <a:pt x="21770" y="36284"/>
                      <a:pt x="14514" y="32656"/>
                    </a:cubicBezTo>
                    <a:cubicBezTo>
                      <a:pt x="7257" y="29027"/>
                      <a:pt x="0" y="25399"/>
                      <a:pt x="0" y="18142"/>
                    </a:cubicBezTo>
                    <a:cubicBezTo>
                      <a:pt x="0" y="18142"/>
                      <a:pt x="3628" y="18142"/>
                      <a:pt x="3628" y="18142"/>
                    </a:cubicBezTo>
                    <a:cubicBezTo>
                      <a:pt x="3628" y="18142"/>
                      <a:pt x="3628" y="14514"/>
                      <a:pt x="7257" y="14514"/>
                    </a:cubicBezTo>
                    <a:cubicBezTo>
                      <a:pt x="10885" y="7257"/>
                      <a:pt x="18142" y="7257"/>
                      <a:pt x="21770" y="10885"/>
                    </a:cubicBezTo>
                    <a:cubicBezTo>
                      <a:pt x="25399" y="14514"/>
                      <a:pt x="32656" y="14514"/>
                      <a:pt x="39913" y="14514"/>
                    </a:cubicBezTo>
                    <a:cubicBezTo>
                      <a:pt x="47170" y="14514"/>
                      <a:pt x="50798" y="7257"/>
                      <a:pt x="47170" y="0"/>
                    </a:cubicBezTo>
                    <a:cubicBezTo>
                      <a:pt x="50798" y="0"/>
                      <a:pt x="58055" y="0"/>
                      <a:pt x="61683" y="3629"/>
                    </a:cubicBezTo>
                    <a:cubicBezTo>
                      <a:pt x="83454" y="14514"/>
                      <a:pt x="108853" y="18142"/>
                      <a:pt x="134252" y="14514"/>
                    </a:cubicBezTo>
                    <a:cubicBezTo>
                      <a:pt x="134252" y="18142"/>
                      <a:pt x="130623" y="21771"/>
                      <a:pt x="126995" y="21771"/>
                    </a:cubicBezTo>
                    <a:cubicBezTo>
                      <a:pt x="123366" y="21771"/>
                      <a:pt x="119738" y="21771"/>
                      <a:pt x="116110" y="21771"/>
                    </a:cubicBezTo>
                    <a:cubicBezTo>
                      <a:pt x="105224" y="21771"/>
                      <a:pt x="97968" y="29027"/>
                      <a:pt x="94339" y="36284"/>
                    </a:cubicBezTo>
                    <a:cubicBezTo>
                      <a:pt x="90711" y="43541"/>
                      <a:pt x="87082" y="54426"/>
                      <a:pt x="87082" y="61683"/>
                    </a:cubicBezTo>
                    <a:cubicBezTo>
                      <a:pt x="87082" y="68940"/>
                      <a:pt x="90711" y="72568"/>
                      <a:pt x="94339" y="76197"/>
                    </a:cubicBezTo>
                    <a:cubicBezTo>
                      <a:pt x="97968" y="79825"/>
                      <a:pt x="101596" y="83454"/>
                      <a:pt x="101596" y="90711"/>
                    </a:cubicBezTo>
                    <a:cubicBezTo>
                      <a:pt x="101596" y="94339"/>
                      <a:pt x="97968" y="101596"/>
                      <a:pt x="94339" y="101596"/>
                    </a:cubicBezTo>
                    <a:cubicBezTo>
                      <a:pt x="90711" y="101596"/>
                      <a:pt x="87082" y="101596"/>
                      <a:pt x="87082" y="97968"/>
                    </a:cubicBezTo>
                    <a:cubicBezTo>
                      <a:pt x="79825" y="97968"/>
                      <a:pt x="76197" y="105224"/>
                      <a:pt x="68940" y="108853"/>
                    </a:cubicBezTo>
                    <a:cubicBezTo>
                      <a:pt x="58055" y="112481"/>
                      <a:pt x="50798" y="112481"/>
                      <a:pt x="43541" y="108853"/>
                    </a:cubicBezTo>
                    <a:close/>
                  </a:path>
                </a:pathLst>
              </a:custGeom>
              <a:grpFill/>
              <a:ln w="36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E467DF-14C3-84DC-A42C-9B9B714E42BA}"/>
                </a:ext>
              </a:extLst>
            </p:cNvPr>
            <p:cNvSpPr/>
            <p:nvPr/>
          </p:nvSpPr>
          <p:spPr>
            <a:xfrm>
              <a:off x="8192857" y="4248987"/>
              <a:ext cx="24886" cy="25399"/>
            </a:xfrm>
            <a:custGeom>
              <a:avLst/>
              <a:gdLst>
                <a:gd name="connsiteX0" fmla="*/ 19755 w 24886"/>
                <a:gd name="connsiteY0" fmla="*/ 0 h 25399"/>
                <a:gd name="connsiteX1" fmla="*/ 1613 w 24886"/>
                <a:gd name="connsiteY1" fmla="*/ 0 h 25399"/>
                <a:gd name="connsiteX2" fmla="*/ 1613 w 24886"/>
                <a:gd name="connsiteY2" fmla="*/ 18142 h 25399"/>
                <a:gd name="connsiteX3" fmla="*/ 8869 w 24886"/>
                <a:gd name="connsiteY3" fmla="*/ 25399 h 25399"/>
                <a:gd name="connsiteX4" fmla="*/ 12498 w 24886"/>
                <a:gd name="connsiteY4" fmla="*/ 25399 h 25399"/>
                <a:gd name="connsiteX5" fmla="*/ 23383 w 24886"/>
                <a:gd name="connsiteY5" fmla="*/ 14514 h 25399"/>
                <a:gd name="connsiteX6" fmla="*/ 19755 w 24886"/>
                <a:gd name="connsiteY6" fmla="*/ 0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86" h="25399">
                  <a:moveTo>
                    <a:pt x="19755" y="0"/>
                  </a:moveTo>
                  <a:cubicBezTo>
                    <a:pt x="12498" y="0"/>
                    <a:pt x="8869" y="0"/>
                    <a:pt x="1613" y="0"/>
                  </a:cubicBezTo>
                  <a:cubicBezTo>
                    <a:pt x="1613" y="7257"/>
                    <a:pt x="-2016" y="14514"/>
                    <a:pt x="1613" y="18142"/>
                  </a:cubicBezTo>
                  <a:cubicBezTo>
                    <a:pt x="1613" y="21770"/>
                    <a:pt x="5241" y="25399"/>
                    <a:pt x="8869" y="25399"/>
                  </a:cubicBezTo>
                  <a:cubicBezTo>
                    <a:pt x="8869" y="25399"/>
                    <a:pt x="12498" y="25399"/>
                    <a:pt x="12498" y="25399"/>
                  </a:cubicBezTo>
                  <a:cubicBezTo>
                    <a:pt x="16126" y="21770"/>
                    <a:pt x="19755" y="18142"/>
                    <a:pt x="23383" y="14514"/>
                  </a:cubicBezTo>
                  <a:cubicBezTo>
                    <a:pt x="27011" y="10885"/>
                    <a:pt x="23383" y="0"/>
                    <a:pt x="1975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082C24A-A81D-97C5-AEF9-71CEF18DCC53}"/>
                </a:ext>
              </a:extLst>
            </p:cNvPr>
            <p:cNvSpPr/>
            <p:nvPr/>
          </p:nvSpPr>
          <p:spPr>
            <a:xfrm>
              <a:off x="8248896" y="4248987"/>
              <a:ext cx="10885" cy="7257"/>
            </a:xfrm>
            <a:custGeom>
              <a:avLst/>
              <a:gdLst>
                <a:gd name="connsiteX0" fmla="*/ 3628 w 10885"/>
                <a:gd name="connsiteY0" fmla="*/ 0 h 7257"/>
                <a:gd name="connsiteX1" fmla="*/ 0 w 10885"/>
                <a:gd name="connsiteY1" fmla="*/ 0 h 7257"/>
                <a:gd name="connsiteX2" fmla="*/ 0 w 10885"/>
                <a:gd name="connsiteY2" fmla="*/ 7257 h 7257"/>
                <a:gd name="connsiteX3" fmla="*/ 10885 w 10885"/>
                <a:gd name="connsiteY3" fmla="*/ 7257 h 7257"/>
                <a:gd name="connsiteX4" fmla="*/ 3628 w 10885"/>
                <a:gd name="connsiteY4" fmla="*/ 0 h 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5" h="7257">
                  <a:moveTo>
                    <a:pt x="3628" y="0"/>
                  </a:moveTo>
                  <a:cubicBezTo>
                    <a:pt x="3628" y="0"/>
                    <a:pt x="0" y="0"/>
                    <a:pt x="0" y="0"/>
                  </a:cubicBezTo>
                  <a:cubicBezTo>
                    <a:pt x="0" y="3628"/>
                    <a:pt x="0" y="3628"/>
                    <a:pt x="0" y="7257"/>
                  </a:cubicBezTo>
                  <a:cubicBezTo>
                    <a:pt x="3628" y="7257"/>
                    <a:pt x="7257" y="7257"/>
                    <a:pt x="10885" y="7257"/>
                  </a:cubicBezTo>
                  <a:cubicBezTo>
                    <a:pt x="7257" y="3628"/>
                    <a:pt x="3628" y="0"/>
                    <a:pt x="3628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9CD249-859D-210E-809B-C6DA671DE6CF}"/>
                </a:ext>
              </a:extLst>
            </p:cNvPr>
            <p:cNvSpPr/>
            <p:nvPr/>
          </p:nvSpPr>
          <p:spPr>
            <a:xfrm>
              <a:off x="8063847" y="4140135"/>
              <a:ext cx="14513" cy="10885"/>
            </a:xfrm>
            <a:custGeom>
              <a:avLst/>
              <a:gdLst>
                <a:gd name="connsiteX0" fmla="*/ 10885 w 14513"/>
                <a:gd name="connsiteY0" fmla="*/ 0 h 10885"/>
                <a:gd name="connsiteX1" fmla="*/ 0 w 14513"/>
                <a:gd name="connsiteY1" fmla="*/ 0 h 10885"/>
                <a:gd name="connsiteX2" fmla="*/ 0 w 14513"/>
                <a:gd name="connsiteY2" fmla="*/ 3628 h 10885"/>
                <a:gd name="connsiteX3" fmla="*/ 14514 w 14513"/>
                <a:gd name="connsiteY3" fmla="*/ 10885 h 10885"/>
                <a:gd name="connsiteX4" fmla="*/ 10885 w 14513"/>
                <a:gd name="connsiteY4" fmla="*/ 0 h 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3" h="10885">
                  <a:moveTo>
                    <a:pt x="10885" y="0"/>
                  </a:moveTo>
                  <a:cubicBezTo>
                    <a:pt x="7257" y="0"/>
                    <a:pt x="3628" y="0"/>
                    <a:pt x="0" y="0"/>
                  </a:cubicBezTo>
                  <a:cubicBezTo>
                    <a:pt x="0" y="0"/>
                    <a:pt x="0" y="3628"/>
                    <a:pt x="0" y="3628"/>
                  </a:cubicBezTo>
                  <a:cubicBezTo>
                    <a:pt x="3628" y="7257"/>
                    <a:pt x="7257" y="10885"/>
                    <a:pt x="14514" y="10885"/>
                  </a:cubicBezTo>
                  <a:cubicBezTo>
                    <a:pt x="14514" y="7257"/>
                    <a:pt x="10885" y="7257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0A1E960-4772-A484-2EA7-886CAC5FD0DE}"/>
                </a:ext>
              </a:extLst>
            </p:cNvPr>
            <p:cNvSpPr/>
            <p:nvPr/>
          </p:nvSpPr>
          <p:spPr>
            <a:xfrm>
              <a:off x="8103759" y="4067566"/>
              <a:ext cx="18142" cy="12388"/>
            </a:xfrm>
            <a:custGeom>
              <a:avLst/>
              <a:gdLst>
                <a:gd name="connsiteX0" fmla="*/ 10885 w 18142"/>
                <a:gd name="connsiteY0" fmla="*/ 0 h 12388"/>
                <a:gd name="connsiteX1" fmla="*/ 0 w 18142"/>
                <a:gd name="connsiteY1" fmla="*/ 7257 h 12388"/>
                <a:gd name="connsiteX2" fmla="*/ 3628 w 18142"/>
                <a:gd name="connsiteY2" fmla="*/ 10885 h 12388"/>
                <a:gd name="connsiteX3" fmla="*/ 18142 w 18142"/>
                <a:gd name="connsiteY3" fmla="*/ 7257 h 12388"/>
                <a:gd name="connsiteX4" fmla="*/ 10885 w 18142"/>
                <a:gd name="connsiteY4" fmla="*/ 0 h 1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2" h="12388">
                  <a:moveTo>
                    <a:pt x="10885" y="0"/>
                  </a:moveTo>
                  <a:cubicBezTo>
                    <a:pt x="7257" y="0"/>
                    <a:pt x="3628" y="3628"/>
                    <a:pt x="0" y="7257"/>
                  </a:cubicBezTo>
                  <a:cubicBezTo>
                    <a:pt x="0" y="7257"/>
                    <a:pt x="3628" y="7257"/>
                    <a:pt x="3628" y="10885"/>
                  </a:cubicBezTo>
                  <a:cubicBezTo>
                    <a:pt x="7257" y="14514"/>
                    <a:pt x="14514" y="10885"/>
                    <a:pt x="18142" y="7257"/>
                  </a:cubicBezTo>
                  <a:cubicBezTo>
                    <a:pt x="14514" y="3628"/>
                    <a:pt x="10885" y="0"/>
                    <a:pt x="10885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DFAC67-5441-4319-5F32-276BEBA00A28}"/>
                </a:ext>
              </a:extLst>
            </p:cNvPr>
            <p:cNvSpPr/>
            <p:nvPr/>
          </p:nvSpPr>
          <p:spPr>
            <a:xfrm>
              <a:off x="8274295" y="4183676"/>
              <a:ext cx="17739" cy="19645"/>
            </a:xfrm>
            <a:custGeom>
              <a:avLst/>
              <a:gdLst>
                <a:gd name="connsiteX0" fmla="*/ 14514 w 17739"/>
                <a:gd name="connsiteY0" fmla="*/ 0 h 19645"/>
                <a:gd name="connsiteX1" fmla="*/ 7257 w 17739"/>
                <a:gd name="connsiteY1" fmla="*/ 7257 h 19645"/>
                <a:gd name="connsiteX2" fmla="*/ 0 w 17739"/>
                <a:gd name="connsiteY2" fmla="*/ 14513 h 19645"/>
                <a:gd name="connsiteX3" fmla="*/ 7257 w 17739"/>
                <a:gd name="connsiteY3" fmla="*/ 18142 h 19645"/>
                <a:gd name="connsiteX4" fmla="*/ 14514 w 17739"/>
                <a:gd name="connsiteY4" fmla="*/ 10885 h 19645"/>
                <a:gd name="connsiteX5" fmla="*/ 14514 w 17739"/>
                <a:gd name="connsiteY5" fmla="*/ 0 h 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39" h="19645">
                  <a:moveTo>
                    <a:pt x="14514" y="0"/>
                  </a:moveTo>
                  <a:cubicBezTo>
                    <a:pt x="14514" y="3628"/>
                    <a:pt x="10885" y="7257"/>
                    <a:pt x="7257" y="7257"/>
                  </a:cubicBezTo>
                  <a:cubicBezTo>
                    <a:pt x="3629" y="10885"/>
                    <a:pt x="0" y="10885"/>
                    <a:pt x="0" y="14513"/>
                  </a:cubicBezTo>
                  <a:cubicBezTo>
                    <a:pt x="0" y="18142"/>
                    <a:pt x="3629" y="21770"/>
                    <a:pt x="7257" y="18142"/>
                  </a:cubicBezTo>
                  <a:cubicBezTo>
                    <a:pt x="10885" y="18142"/>
                    <a:pt x="14514" y="14513"/>
                    <a:pt x="14514" y="10885"/>
                  </a:cubicBezTo>
                  <a:cubicBezTo>
                    <a:pt x="14514" y="7257"/>
                    <a:pt x="21771" y="0"/>
                    <a:pt x="14514" y="0"/>
                  </a:cubicBezTo>
                  <a:close/>
                </a:path>
              </a:pathLst>
            </a:custGeom>
            <a:solidFill>
              <a:srgbClr val="C00000"/>
            </a:solidFill>
            <a:ln w="361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4A67BAA-D100-2D11-2FD9-9E8DE1E9C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68" y="666021"/>
            <a:ext cx="1906753" cy="1615023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04B621-60B1-57A1-412D-7E98AE36F032}"/>
              </a:ext>
            </a:extLst>
          </p:cNvPr>
          <p:cNvSpPr/>
          <p:nvPr/>
        </p:nvSpPr>
        <p:spPr>
          <a:xfrm>
            <a:off x="7000373" y="1956329"/>
            <a:ext cx="2835141" cy="1166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University</a:t>
            </a: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</a:t>
            </a:r>
            <a:r>
              <a:rPr kumimoji="0" lang="pt-BR" sz="2400" b="1" i="0" u="none" strike="noStrike" kern="1200" cap="small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of</a:t>
            </a: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 Auckland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1990’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AEBC542-1551-BB4E-A4AF-80D4A735EBB8}"/>
              </a:ext>
            </a:extLst>
          </p:cNvPr>
          <p:cNvCxnSpPr>
            <a:cxnSpLocks/>
            <a:stCxn id="21" idx="117"/>
          </p:cNvCxnSpPr>
          <p:nvPr/>
        </p:nvCxnSpPr>
        <p:spPr>
          <a:xfrm>
            <a:off x="5432368" y="1506189"/>
            <a:ext cx="2160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6A8361-71B3-3005-727E-C7DEFCC6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8466" y="3711982"/>
            <a:ext cx="4763826" cy="317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18138-1EE4-131E-6E90-9999371D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467"/>
          <a:stretch/>
        </p:blipFill>
        <p:spPr>
          <a:xfrm>
            <a:off x="1" y="3711982"/>
            <a:ext cx="3495554" cy="31758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7BCABC-AA34-095A-B238-B656DF902D68}"/>
              </a:ext>
            </a:extLst>
          </p:cNvPr>
          <p:cNvSpPr/>
          <p:nvPr/>
        </p:nvSpPr>
        <p:spPr>
          <a:xfrm>
            <a:off x="10392000" y="6318000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SemiExt" panose="020B0505030403020204"/>
                <a:ea typeface="+mn-ea"/>
                <a:cs typeface="+mn-cs"/>
              </a:rPr>
              <a:t>GEORGE ROSS IHAKA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0D651-0482-0C22-37BC-30A6EB5E2224}"/>
              </a:ext>
            </a:extLst>
          </p:cNvPr>
          <p:cNvSpPr/>
          <p:nvPr/>
        </p:nvSpPr>
        <p:spPr>
          <a:xfrm>
            <a:off x="7715" y="6347866"/>
            <a:ext cx="180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ROBERT CLIFFORD GENTLEMAN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SemiExt" panose="020B0505030403020204"/>
              <a:ea typeface="+mn-ea"/>
              <a:cs typeface="+mn-c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269A463-2296-5423-CAC3-096A9FA1D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67" y="916438"/>
            <a:ext cx="2097874" cy="998080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20B54E-4020-B205-45B1-5FD910C2652D}"/>
              </a:ext>
            </a:extLst>
          </p:cNvPr>
          <p:cNvSpPr/>
          <p:nvPr/>
        </p:nvSpPr>
        <p:spPr>
          <a:xfrm>
            <a:off x="642071" y="1971606"/>
            <a:ext cx="3227465" cy="42205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SemiExt" panose="020B0505030403020204" pitchFamily="34" charset="0"/>
                <a:ea typeface="Ryo Gothic PlusN H" panose="020B0900000000000000" pitchFamily="34" charset="-128"/>
                <a:cs typeface="+mn-cs"/>
              </a:rPr>
              <a:t>Linguagem S </a:t>
            </a:r>
          </a:p>
        </p:txBody>
      </p:sp>
    </p:spTree>
    <p:extLst>
      <p:ext uri="{BB962C8B-B14F-4D97-AF65-F5344CB8AC3E}">
        <p14:creationId xmlns:p14="http://schemas.microsoft.com/office/powerpoint/2010/main" val="16258710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2101</Words>
  <Application>Microsoft Office PowerPoint</Application>
  <PresentationFormat>Widescreen</PresentationFormat>
  <Paragraphs>509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Arial Black</vt:lpstr>
      <vt:lpstr>Calibri</vt:lpstr>
      <vt:lpstr>Calibri Light</vt:lpstr>
      <vt:lpstr>Myanmar Text</vt:lpstr>
      <vt:lpstr>Myriad Pro SemiExt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Jeronimo</dc:creator>
  <cp:lastModifiedBy>Fernando Jeronimo</cp:lastModifiedBy>
  <cp:revision>9</cp:revision>
  <dcterms:created xsi:type="dcterms:W3CDTF">2023-09-19T17:51:41Z</dcterms:created>
  <dcterms:modified xsi:type="dcterms:W3CDTF">2023-09-22T14:01:55Z</dcterms:modified>
</cp:coreProperties>
</file>